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821531" rtl="0" fontAlgn="auto" latinLnBrk="0" hangingPunct="0">
      <a:lnSpc>
        <a:spcPct val="100000"/>
      </a:lnSpc>
      <a:spcBef>
        <a:spcPts val="0"/>
      </a:spcBef>
      <a:spcAft>
        <a:spcPts val="0"/>
      </a:spcAft>
      <a:buClrTx/>
      <a:buSzTx/>
      <a:buFontTx/>
      <a:buNone/>
      <a:tabLst/>
      <a:defRPr b="0" baseline="0" cap="none" i="0" spc="0" strike="noStrike" sz="5200" u="none" kumimoji="0" normalizeH="0">
        <a:ln>
          <a:noFill/>
        </a:ln>
        <a:solidFill>
          <a:srgbClr val="FFFFFF"/>
        </a:solidFill>
        <a:effectLst/>
        <a:uFillTx/>
        <a:latin typeface="+mn-lt"/>
        <a:ea typeface="+mn-ea"/>
        <a:cs typeface="+mn-cs"/>
        <a:sym typeface="Helvetica Light"/>
      </a:defRPr>
    </a:lvl1pPr>
    <a:lvl2pPr marL="0" marR="0" indent="0" algn="ctr" defTabSz="821531" rtl="0" fontAlgn="auto" latinLnBrk="0" hangingPunct="0">
      <a:lnSpc>
        <a:spcPct val="100000"/>
      </a:lnSpc>
      <a:spcBef>
        <a:spcPts val="0"/>
      </a:spcBef>
      <a:spcAft>
        <a:spcPts val="0"/>
      </a:spcAft>
      <a:buClrTx/>
      <a:buSzTx/>
      <a:buFontTx/>
      <a:buNone/>
      <a:tabLst/>
      <a:defRPr b="0" baseline="0" cap="none" i="0" spc="0" strike="noStrike" sz="5200" u="none" kumimoji="0" normalizeH="0">
        <a:ln>
          <a:noFill/>
        </a:ln>
        <a:solidFill>
          <a:srgbClr val="FFFFFF"/>
        </a:solidFill>
        <a:effectLst/>
        <a:uFillTx/>
        <a:latin typeface="+mn-lt"/>
        <a:ea typeface="+mn-ea"/>
        <a:cs typeface="+mn-cs"/>
        <a:sym typeface="Helvetica Light"/>
      </a:defRPr>
    </a:lvl2pPr>
    <a:lvl3pPr marL="0" marR="0" indent="0" algn="ctr" defTabSz="821531" rtl="0" fontAlgn="auto" latinLnBrk="0" hangingPunct="0">
      <a:lnSpc>
        <a:spcPct val="100000"/>
      </a:lnSpc>
      <a:spcBef>
        <a:spcPts val="0"/>
      </a:spcBef>
      <a:spcAft>
        <a:spcPts val="0"/>
      </a:spcAft>
      <a:buClrTx/>
      <a:buSzTx/>
      <a:buFontTx/>
      <a:buNone/>
      <a:tabLst/>
      <a:defRPr b="0" baseline="0" cap="none" i="0" spc="0" strike="noStrike" sz="5200" u="none" kumimoji="0" normalizeH="0">
        <a:ln>
          <a:noFill/>
        </a:ln>
        <a:solidFill>
          <a:srgbClr val="FFFFFF"/>
        </a:solidFill>
        <a:effectLst/>
        <a:uFillTx/>
        <a:latin typeface="+mn-lt"/>
        <a:ea typeface="+mn-ea"/>
        <a:cs typeface="+mn-cs"/>
        <a:sym typeface="Helvetica Light"/>
      </a:defRPr>
    </a:lvl3pPr>
    <a:lvl4pPr marL="0" marR="0" indent="0" algn="ctr" defTabSz="821531" rtl="0" fontAlgn="auto" latinLnBrk="0" hangingPunct="0">
      <a:lnSpc>
        <a:spcPct val="100000"/>
      </a:lnSpc>
      <a:spcBef>
        <a:spcPts val="0"/>
      </a:spcBef>
      <a:spcAft>
        <a:spcPts val="0"/>
      </a:spcAft>
      <a:buClrTx/>
      <a:buSzTx/>
      <a:buFontTx/>
      <a:buNone/>
      <a:tabLst/>
      <a:defRPr b="0" baseline="0" cap="none" i="0" spc="0" strike="noStrike" sz="5200" u="none" kumimoji="0" normalizeH="0">
        <a:ln>
          <a:noFill/>
        </a:ln>
        <a:solidFill>
          <a:srgbClr val="FFFFFF"/>
        </a:solidFill>
        <a:effectLst/>
        <a:uFillTx/>
        <a:latin typeface="+mn-lt"/>
        <a:ea typeface="+mn-ea"/>
        <a:cs typeface="+mn-cs"/>
        <a:sym typeface="Helvetica Light"/>
      </a:defRPr>
    </a:lvl4pPr>
    <a:lvl5pPr marL="0" marR="0" indent="0" algn="ctr" defTabSz="821531" rtl="0" fontAlgn="auto" latinLnBrk="0" hangingPunct="0">
      <a:lnSpc>
        <a:spcPct val="100000"/>
      </a:lnSpc>
      <a:spcBef>
        <a:spcPts val="0"/>
      </a:spcBef>
      <a:spcAft>
        <a:spcPts val="0"/>
      </a:spcAft>
      <a:buClrTx/>
      <a:buSzTx/>
      <a:buFontTx/>
      <a:buNone/>
      <a:tabLst/>
      <a:defRPr b="0" baseline="0" cap="none" i="0" spc="0" strike="noStrike" sz="5200" u="none" kumimoji="0" normalizeH="0">
        <a:ln>
          <a:noFill/>
        </a:ln>
        <a:solidFill>
          <a:srgbClr val="FFFFFF"/>
        </a:solidFill>
        <a:effectLst/>
        <a:uFillTx/>
        <a:latin typeface="+mn-lt"/>
        <a:ea typeface="+mn-ea"/>
        <a:cs typeface="+mn-cs"/>
        <a:sym typeface="Helvetica Light"/>
      </a:defRPr>
    </a:lvl5pPr>
    <a:lvl6pPr marL="0" marR="0" indent="0" algn="ctr" defTabSz="821531" rtl="0" fontAlgn="auto" latinLnBrk="0" hangingPunct="0">
      <a:lnSpc>
        <a:spcPct val="100000"/>
      </a:lnSpc>
      <a:spcBef>
        <a:spcPts val="0"/>
      </a:spcBef>
      <a:spcAft>
        <a:spcPts val="0"/>
      </a:spcAft>
      <a:buClrTx/>
      <a:buSzTx/>
      <a:buFontTx/>
      <a:buNone/>
      <a:tabLst/>
      <a:defRPr b="0" baseline="0" cap="none" i="0" spc="0" strike="noStrike" sz="5200" u="none" kumimoji="0" normalizeH="0">
        <a:ln>
          <a:noFill/>
        </a:ln>
        <a:solidFill>
          <a:srgbClr val="FFFFFF"/>
        </a:solidFill>
        <a:effectLst/>
        <a:uFillTx/>
        <a:latin typeface="+mn-lt"/>
        <a:ea typeface="+mn-ea"/>
        <a:cs typeface="+mn-cs"/>
        <a:sym typeface="Helvetica Light"/>
      </a:defRPr>
    </a:lvl6pPr>
    <a:lvl7pPr marL="0" marR="0" indent="0" algn="ctr" defTabSz="821531" rtl="0" fontAlgn="auto" latinLnBrk="0" hangingPunct="0">
      <a:lnSpc>
        <a:spcPct val="100000"/>
      </a:lnSpc>
      <a:spcBef>
        <a:spcPts val="0"/>
      </a:spcBef>
      <a:spcAft>
        <a:spcPts val="0"/>
      </a:spcAft>
      <a:buClrTx/>
      <a:buSzTx/>
      <a:buFontTx/>
      <a:buNone/>
      <a:tabLst/>
      <a:defRPr b="0" baseline="0" cap="none" i="0" spc="0" strike="noStrike" sz="5200" u="none" kumimoji="0" normalizeH="0">
        <a:ln>
          <a:noFill/>
        </a:ln>
        <a:solidFill>
          <a:srgbClr val="FFFFFF"/>
        </a:solidFill>
        <a:effectLst/>
        <a:uFillTx/>
        <a:latin typeface="+mn-lt"/>
        <a:ea typeface="+mn-ea"/>
        <a:cs typeface="+mn-cs"/>
        <a:sym typeface="Helvetica Light"/>
      </a:defRPr>
    </a:lvl7pPr>
    <a:lvl8pPr marL="0" marR="0" indent="0" algn="ctr" defTabSz="821531" rtl="0" fontAlgn="auto" latinLnBrk="0" hangingPunct="0">
      <a:lnSpc>
        <a:spcPct val="100000"/>
      </a:lnSpc>
      <a:spcBef>
        <a:spcPts val="0"/>
      </a:spcBef>
      <a:spcAft>
        <a:spcPts val="0"/>
      </a:spcAft>
      <a:buClrTx/>
      <a:buSzTx/>
      <a:buFontTx/>
      <a:buNone/>
      <a:tabLst/>
      <a:defRPr b="0" baseline="0" cap="none" i="0" spc="0" strike="noStrike" sz="5200" u="none" kumimoji="0" normalizeH="0">
        <a:ln>
          <a:noFill/>
        </a:ln>
        <a:solidFill>
          <a:srgbClr val="FFFFFF"/>
        </a:solidFill>
        <a:effectLst/>
        <a:uFillTx/>
        <a:latin typeface="+mn-lt"/>
        <a:ea typeface="+mn-ea"/>
        <a:cs typeface="+mn-cs"/>
        <a:sym typeface="Helvetica Light"/>
      </a:defRPr>
    </a:lvl8pPr>
    <a:lvl9pPr marL="0" marR="0" indent="0" algn="ctr" defTabSz="821531" rtl="0" fontAlgn="auto" latinLnBrk="0" hangingPunct="0">
      <a:lnSpc>
        <a:spcPct val="100000"/>
      </a:lnSpc>
      <a:spcBef>
        <a:spcPts val="0"/>
      </a:spcBef>
      <a:spcAft>
        <a:spcPts val="0"/>
      </a:spcAft>
      <a:buClrTx/>
      <a:buSzTx/>
      <a:buFontTx/>
      <a:buNone/>
      <a:tabLst/>
      <a:defRPr b="0" baseline="0" cap="none" i="0" spc="0" strike="noStrike" sz="5200" u="none" kumimoji="0" normalizeH="0">
        <a:ln>
          <a:noFill/>
        </a:ln>
        <a:solidFill>
          <a:srgbClr val="FFFFFF"/>
        </a:solidFill>
        <a:effectLst/>
        <a:uFillTx/>
        <a:latin typeface="+mn-lt"/>
        <a:ea typeface="+mn-ea"/>
        <a:cs typeface="+mn-cs"/>
        <a:sym typeface="Helvetica Ligh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b="def" i="def"/>
      <a:tcStyle>
        <a:tcBdr/>
        <a:fill>
          <a:solidFill>
            <a:srgbClr val="797A7C">
              <a:alpha val="30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0F5F0C"/>
          </a:solidFill>
        </a:fill>
      </a:tcStyle>
    </a:firstCol>
    <a:la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0365C0"/>
          </a:solidFill>
        </a:fill>
      </a:tcStyle>
    </a:lastRow>
    <a:fir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0365C0"/>
          </a:solidFill>
        </a:fill>
      </a:tcStyle>
    </a:firstRow>
  </a:tblStyle>
  <a:tblStyle styleId="{C7B018BB-80A7-4F77-B60F-C8B233D01FF8}" styleName="">
    <a:tblBg/>
    <a:wholeTbl>
      <a:tcTxStyle b="off" i="off">
        <a:fontRef idx="minor">
          <a:srgbClr val="FFFFFF"/>
        </a:fontRef>
        <a:srgbClr val="FFFFFF"/>
      </a:tcTxStyle>
      <a:tcStyle>
        <a:tcBdr>
          <a:left>
            <a:ln w="12700" cap="flat">
              <a:solidFill>
                <a:srgbClr val="CBCBCB"/>
              </a:solidFill>
              <a:prstDash val="solid"/>
              <a:miter lim="400000"/>
            </a:ln>
          </a:left>
          <a:right>
            <a:ln w="12700" cap="flat">
              <a:solidFill>
                <a:srgbClr val="CBCBCB"/>
              </a:solidFill>
              <a:prstDash val="solid"/>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solidFill>
                <a:srgbClr val="CBCBCB"/>
              </a:solidFill>
              <a:prstDash val="solid"/>
              <a:miter lim="400000"/>
            </a:ln>
          </a:insideV>
        </a:tcBdr>
        <a:fill>
          <a:noFill/>
        </a:fill>
      </a:tcStyle>
    </a:wholeTbl>
    <a:band2H>
      <a:tcTxStyle b="def" i="def"/>
      <a:tcStyle>
        <a:tcBdr/>
        <a:fill>
          <a:solidFill>
            <a:srgbClr val="87CED4">
              <a:alpha val="20000"/>
            </a:srgbClr>
          </a:solidFill>
        </a:fill>
      </a:tcStyle>
    </a:band2H>
    <a:firstCol>
      <a:tcTxStyle b="off" i="off">
        <a:fontRef idx="minor">
          <a:srgbClr val="FFFFFF"/>
        </a:fontRef>
        <a:srgbClr val="FFFFFF"/>
      </a:tcTxStyle>
      <a:tcStyle>
        <a:tcBdr>
          <a:left>
            <a:ln w="12700" cap="flat">
              <a:solidFill>
                <a:srgbClr val="CBCBCB"/>
              </a:solidFill>
              <a:prstDash val="solid"/>
              <a:miter lim="400000"/>
            </a:ln>
          </a:left>
          <a:right>
            <a:ln w="12700" cap="flat">
              <a:solidFill>
                <a:srgbClr val="CBCBCB"/>
              </a:solidFill>
              <a:prstDash val="solid"/>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solidFill>
                <a:srgbClr val="CBCBCB"/>
              </a:solidFill>
              <a:prstDash val="solid"/>
              <a:miter lim="400000"/>
            </a:ln>
          </a:insideV>
        </a:tcBdr>
        <a:fill>
          <a:solidFill>
            <a:srgbClr val="398CCE"/>
          </a:solidFill>
        </a:fill>
      </a:tcStyle>
    </a:firstCol>
    <a:lastRow>
      <a:tcTxStyle b="off" i="off">
        <a:fontRef idx="minor">
          <a:srgbClr val="FFFFFF"/>
        </a:fontRef>
        <a:srgbClr val="FFFFFF"/>
      </a:tcTxStyle>
      <a:tcStyle>
        <a:tcBdr>
          <a:left>
            <a:ln w="12700" cap="flat">
              <a:solidFill>
                <a:srgbClr val="CBCBCB"/>
              </a:solidFill>
              <a:prstDash val="solid"/>
              <a:miter lim="400000"/>
            </a:ln>
          </a:left>
          <a:right>
            <a:ln w="12700" cap="flat">
              <a:solidFill>
                <a:srgbClr val="CBCBCB"/>
              </a:solidFill>
              <a:prstDash val="solid"/>
              <a:miter lim="400000"/>
            </a:ln>
          </a:right>
          <a:top>
            <a:ln w="254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solidFill>
                <a:srgbClr val="CBCBCB"/>
              </a:solidFill>
              <a:prstDash val="solid"/>
              <a:miter lim="400000"/>
            </a:ln>
          </a:insideV>
        </a:tcBdr>
        <a:fill>
          <a:noFill/>
        </a:fill>
      </a:tcStyle>
    </a:lastRow>
    <a:firstRow>
      <a:tcTxStyle b="off" i="off">
        <a:fontRef idx="minor">
          <a:srgbClr val="FFFFFF"/>
        </a:fontRef>
        <a:srgbClr val="FFFFFF"/>
      </a:tcTxStyle>
      <a:tcStyle>
        <a:tcBdr>
          <a:left>
            <a:ln w="12700" cap="flat">
              <a:solidFill>
                <a:srgbClr val="CBCBCB"/>
              </a:solidFill>
              <a:prstDash val="solid"/>
              <a:miter lim="400000"/>
            </a:ln>
          </a:left>
          <a:right>
            <a:ln w="12700" cap="flat">
              <a:solidFill>
                <a:srgbClr val="CBCBCB"/>
              </a:solidFill>
              <a:prstDash val="solid"/>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solidFill>
                <a:srgbClr val="CBCBCB"/>
              </a:solidFill>
              <a:prstDash val="solid"/>
              <a:miter lim="400000"/>
            </a:ln>
          </a:insideV>
        </a:tcBdr>
        <a:fill>
          <a:solidFill>
            <a:srgbClr val="0365C0"/>
          </a:solidFill>
        </a:fill>
      </a:tcStyle>
    </a:firstRow>
  </a:tblStyle>
  <a:tblStyle styleId="{EEE7283C-3CF3-47DC-8721-378D4A62B228}" styleName="">
    <a:tblBg/>
    <a:wholeTbl>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929292"/>
              </a:solidFill>
              <a:prstDash val="solid"/>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noFill/>
              <a:miter lim="400000"/>
            </a:ln>
          </a:insideV>
        </a:tcBdr>
        <a:fill>
          <a:noFill/>
        </a:fill>
      </a:tcStyle>
    </a:wholeTbl>
    <a:band2H>
      <a:tcTxStyle b="def" i="def"/>
      <a:tcStyle>
        <a:tcBdr/>
        <a:fill>
          <a:solidFill>
            <a:srgbClr val="5DC123">
              <a:alpha val="19000"/>
            </a:srgbClr>
          </a:solidFill>
        </a:fill>
      </a:tcStyle>
    </a:band2H>
    <a:firstCol>
      <a:tcTxStyle b="off" i="off">
        <a:fontRef idx="minor">
          <a:srgbClr val="FFFFFF"/>
        </a:fontRef>
        <a:srgbClr val="FFFFFF"/>
      </a:tcTxStyle>
      <a:tcStyle>
        <a:tcBdr>
          <a:left>
            <a:ln w="12700" cap="flat">
              <a:solidFill>
                <a:srgbClr val="FFFFFF"/>
              </a:solidFill>
              <a:prstDash val="solid"/>
              <a:miter lim="400000"/>
            </a:ln>
          </a:left>
          <a:right>
            <a:ln w="25400" cap="flat">
              <a:solidFill>
                <a:srgbClr val="CBCBCB"/>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2"/>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noFill/>
              <a:miter lim="400000"/>
            </a:ln>
          </a:insideH>
          <a:insideV>
            <a:ln w="12700" cap="flat">
              <a:noFill/>
              <a:miter lim="400000"/>
            </a:ln>
          </a:insideV>
        </a:tcBdr>
        <a:fill>
          <a:solidFill>
            <a:srgbClr val="33632E"/>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noFill/>
              <a:miter lim="400000"/>
            </a:ln>
          </a:insideH>
          <a:insideV>
            <a:ln w="12700" cap="flat">
              <a:noFill/>
              <a:miter lim="400000"/>
            </a:ln>
          </a:insideV>
        </a:tcBdr>
        <a:fill>
          <a:solidFill>
            <a:srgbClr val="33632E"/>
          </a:solidFill>
        </a:fill>
      </a:tcStyle>
    </a:firstRow>
  </a:tblStyle>
  <a:tblStyle styleId="{CF821DB8-F4EB-4A41-A1BA-3FCAFE7338EE}" styleName="">
    <a:tblBg/>
    <a:wholeTbl>
      <a:tcTxStyle b="off"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wholeTbl>
    <a:band2H>
      <a:tcTxStyle b="def" i="def"/>
      <a:tcStyle>
        <a:tcBdr/>
        <a:fill>
          <a:solidFill>
            <a:srgbClr val="797A7C">
              <a:alpha val="30000"/>
            </a:srgbClr>
          </a:solidFill>
        </a:fill>
      </a:tcStyle>
    </a:band2H>
    <a:firstCol>
      <a:tcTxStyle b="off" i="off">
        <a:fontRef idx="minor">
          <a:srgbClr val="000000"/>
        </a:fontRef>
        <a:srgbClr val="000000"/>
      </a:tcTxStyle>
      <a:tcStyle>
        <a:tcBdr>
          <a:left>
            <a:ln w="12700" cap="flat">
              <a:solidFill>
                <a:srgbClr val="FFFFFF"/>
              </a:solidFill>
              <a:prstDash val="solid"/>
              <a:miter lim="400000"/>
            </a:ln>
          </a:left>
          <a:right>
            <a:ln w="25400" cap="flat">
              <a:solidFill>
                <a:srgbClr val="FFFFFF"/>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6">
              <a:hueOff val="105381"/>
              <a:satOff val="14341"/>
              <a:lumOff val="10801"/>
            </a:schemeClr>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25400" cap="flat">
              <a:solidFill>
                <a:srgbClr val="FFFFFF"/>
              </a:solidFill>
              <a:prstDash val="solid"/>
              <a:miter lim="400000"/>
            </a:ln>
          </a:top>
          <a:bottom>
            <a:ln w="12700" cap="flat">
              <a:solidFill>
                <a:srgbClr val="FFFFFF"/>
              </a:solidFill>
              <a:prstDash val="solid"/>
              <a:miter lim="400000"/>
            </a:ln>
          </a:bottom>
          <a:insideH>
            <a:ln w="12700" cap="flat">
              <a:noFill/>
              <a:miter lim="400000"/>
            </a:ln>
          </a:insideH>
          <a:insideV>
            <a:ln w="12700" cap="flat">
              <a:noFill/>
              <a:miter lim="400000"/>
            </a:ln>
          </a:insideV>
        </a:tcBdr>
        <a:fill>
          <a:noFill/>
        </a:fill>
      </a:tcStyle>
    </a:lastRow>
    <a:fir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FFFFFF"/>
              </a:solidFill>
              <a:prstDash val="solid"/>
              <a:miter lim="400000"/>
            </a:ln>
          </a:top>
          <a:bottom>
            <a:ln w="25400" cap="flat">
              <a:solidFill>
                <a:srgbClr val="FFFFFF"/>
              </a:solidFill>
              <a:prstDash val="solid"/>
              <a:miter lim="400000"/>
            </a:ln>
          </a:bottom>
          <a:insideH>
            <a:ln w="12700" cap="flat">
              <a:noFill/>
              <a:miter lim="400000"/>
            </a:ln>
          </a:insideH>
          <a:insideV>
            <a:ln w="12700" cap="flat">
              <a:noFill/>
              <a:miter lim="400000"/>
            </a:ln>
          </a:insideV>
        </a:tcBdr>
        <a:fill>
          <a:solidFill>
            <a:schemeClr val="accent6">
              <a:hueOff val="105381"/>
              <a:satOff val="14341"/>
              <a:lumOff val="10801"/>
            </a:schemeClr>
          </a:solidFill>
        </a:fill>
      </a:tcStyle>
    </a:firstRow>
  </a:tblStyle>
  <a:tblStyle styleId="{33BA23B1-9221-436E-865A-0063620EA4FD}" styleName="">
    <a:tblBg/>
    <a:wholeTbl>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noFill/>
              <a:miter lim="400000"/>
            </a:ln>
          </a:insideV>
        </a:tcBdr>
        <a:fill>
          <a:noFill/>
        </a:fill>
      </a:tcStyle>
    </a:wholeTbl>
    <a:band2H>
      <a:tcTxStyle b="def" i="def"/>
      <a:tcStyle>
        <a:tcBdr/>
        <a:fill>
          <a:solidFill>
            <a:srgbClr val="797A7C">
              <a:alpha val="30000"/>
            </a:srgbClr>
          </a:solidFill>
        </a:fill>
      </a:tcStyle>
    </a:band2H>
    <a:firstCol>
      <a:tcTxStyle b="off" i="off">
        <a:fontRef idx="minor">
          <a:srgbClr val="FFFFFF"/>
        </a:fontRef>
        <a:srgbClr val="FFFFFF"/>
      </a:tcTxStyle>
      <a:tcStyle>
        <a:tcBdr>
          <a:left>
            <a:ln w="12700" cap="flat">
              <a:solidFill>
                <a:srgbClr val="CBCBCB"/>
              </a:solidFill>
              <a:prstDash val="solid"/>
              <a:miter lim="400000"/>
            </a:ln>
          </a:left>
          <a:right>
            <a:ln w="12700" cap="flat">
              <a:solidFill>
                <a:srgbClr val="CBCBCB"/>
              </a:solidFill>
              <a:prstDash val="solid"/>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noFill/>
              <a:miter lim="400000"/>
            </a:ln>
          </a:insideV>
        </a:tcBdr>
        <a:fill>
          <a:solidFill>
            <a:srgbClr val="545761"/>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noFill/>
              <a:miter lim="400000"/>
            </a:ln>
          </a:insideH>
          <a:insideV>
            <a:ln w="12700" cap="flat">
              <a:noFill/>
              <a:miter lim="400000"/>
            </a:ln>
          </a:insideV>
        </a:tcBdr>
        <a:fill>
          <a:solidFill>
            <a:srgbClr val="777C83"/>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CBCBCB"/>
              </a:solidFill>
              <a:prstDash val="solid"/>
              <a:miter lim="400000"/>
            </a:ln>
          </a:top>
          <a:bottom>
            <a:ln w="12700" cap="flat">
              <a:solidFill>
                <a:srgbClr val="FFFFFF"/>
              </a:solidFill>
              <a:prstDash val="solid"/>
              <a:miter lim="400000"/>
            </a:ln>
          </a:bottom>
          <a:insideH>
            <a:ln w="12700" cap="flat">
              <a:noFill/>
              <a:miter lim="400000"/>
            </a:ln>
          </a:insideH>
          <a:insideV>
            <a:ln w="12700" cap="flat">
              <a:noFill/>
              <a:miter lim="400000"/>
            </a:ln>
          </a:insideV>
        </a:tcBdr>
        <a:fill>
          <a:solidFill>
            <a:srgbClr val="777C83"/>
          </a:solidFill>
        </a:fill>
      </a:tcStyle>
    </a:firstRow>
  </a:tblStyle>
  <a:tblStyle styleId="{2708684C-4D16-4618-839F-0558EEFCDFE6}" styleName="">
    <a:tblBg/>
    <a:wholeTbl>
      <a:tcTxStyle b="off" i="off">
        <a:fontRef idx="minor">
          <a:srgbClr val="FFFFFF"/>
        </a:fontRef>
        <a:srgbClr val="FFFFFF"/>
      </a:tcTxStyle>
      <a:tcStyle>
        <a:tcBdr>
          <a:left>
            <a:ln w="12700" cap="flat">
              <a:solidFill>
                <a:srgbClr val="FFFFFF"/>
              </a:solidFill>
              <a:custDash>
                <a:ds d="200000" sp="200000"/>
              </a:custDash>
              <a:miter lim="400000"/>
            </a:ln>
          </a:left>
          <a:right>
            <a:ln w="12700" cap="flat">
              <a:solidFill>
                <a:srgbClr val="FFFFFF"/>
              </a:solidFill>
              <a:custDash>
                <a:ds d="200000" sp="200000"/>
              </a:custDash>
              <a:miter lim="400000"/>
            </a:ln>
          </a:right>
          <a:top>
            <a:ln w="12700" cap="flat">
              <a:solidFill>
                <a:srgbClr val="FFFFFF"/>
              </a:solidFill>
              <a:custDash>
                <a:ds d="200000" sp="200000"/>
              </a:custDash>
              <a:miter lim="400000"/>
            </a:ln>
          </a:top>
          <a:bottom>
            <a:ln w="12700" cap="flat">
              <a:solidFill>
                <a:srgbClr val="FFFFFF"/>
              </a:solidFill>
              <a:custDash>
                <a:ds d="200000" sp="200000"/>
              </a:custDash>
              <a:miter lim="400000"/>
            </a:ln>
          </a:bottom>
          <a:insideH>
            <a:ln w="12700" cap="flat">
              <a:solidFill>
                <a:srgbClr val="FFFFFF"/>
              </a:solidFill>
              <a:custDash>
                <a:ds d="200000" sp="200000"/>
              </a:custDash>
              <a:miter lim="400000"/>
            </a:ln>
          </a:insideH>
          <a:insideV>
            <a:ln w="12700" cap="flat">
              <a:solidFill>
                <a:srgbClr val="FFFFFF"/>
              </a:solidFill>
              <a:custDash>
                <a:ds d="200000" sp="200000"/>
              </a:custDash>
              <a:miter lim="400000"/>
            </a:ln>
          </a:insideV>
        </a:tcBdr>
        <a:fill>
          <a:noFill/>
        </a:fill>
      </a:tcStyle>
    </a:wholeTbl>
    <a:band2H>
      <a:tcTxStyle b="def" i="def"/>
      <a:tcStyle>
        <a:tcBdr/>
        <a:fill>
          <a:solidFill>
            <a:srgbClr val="797A7C">
              <a:alpha val="30000"/>
            </a:srgbClr>
          </a:solidFill>
        </a:fill>
      </a:tcStyle>
    </a:band2H>
    <a:firstCol>
      <a:tcTxStyle b="on" i="off">
        <a:font>
          <a:latin typeface="Helvetica"/>
          <a:ea typeface="Helvetica"/>
          <a:cs typeface="Helvetica"/>
        </a:font>
        <a:srgbClr val="FFFFFF"/>
      </a:tcTxStyle>
      <a:tcStyle>
        <a:tcBdr>
          <a:left>
            <a:ln w="12700" cap="flat">
              <a:noFill/>
              <a:miter lim="400000"/>
            </a:ln>
          </a:left>
          <a:right>
            <a:ln w="12700" cap="flat">
              <a:solidFill>
                <a:srgbClr val="FFFFFF"/>
              </a:solidFill>
              <a:prstDash val="solid"/>
              <a:miter lim="400000"/>
            </a:ln>
          </a:right>
          <a:top>
            <a:ln w="12700" cap="flat">
              <a:solidFill>
                <a:srgbClr val="FFFFFF"/>
              </a:solidFill>
              <a:custDash>
                <a:ds d="200000" sp="200000"/>
              </a:custDash>
              <a:miter lim="400000"/>
            </a:ln>
          </a:top>
          <a:bottom>
            <a:ln w="12700" cap="flat">
              <a:solidFill>
                <a:srgbClr val="FFFFFF"/>
              </a:solidFill>
              <a:custDash>
                <a:ds d="200000" sp="200000"/>
              </a:custDash>
              <a:miter lim="400000"/>
            </a:ln>
          </a:bottom>
          <a:insideH>
            <a:ln w="12700" cap="flat">
              <a:solidFill>
                <a:srgbClr val="FFFFFF"/>
              </a:solidFill>
              <a:custDash>
                <a:ds d="200000" sp="200000"/>
              </a:custDash>
              <a:miter lim="400000"/>
            </a:ln>
          </a:insideH>
          <a:insideV>
            <a:ln w="12700" cap="flat">
              <a:solidFill>
                <a:srgbClr val="FFFFFF"/>
              </a:solidFill>
              <a:custDash>
                <a:ds d="200000" sp="200000"/>
              </a:custDash>
              <a:miter lim="400000"/>
            </a:ln>
          </a:insideV>
        </a:tcBdr>
        <a:fill>
          <a:noFill/>
        </a:fill>
      </a:tcStyle>
    </a:firstCol>
    <a:lastRow>
      <a:tcTxStyle b="on" i="off">
        <a:font>
          <a:latin typeface="Helvetica"/>
          <a:ea typeface="Helvetica"/>
          <a:cs typeface="Helvetica"/>
        </a:font>
        <a:srgbClr val="FFFFFF"/>
      </a:tcTxStyle>
      <a:tcStyle>
        <a:tcBdr>
          <a:left>
            <a:ln w="12700" cap="flat">
              <a:solidFill>
                <a:srgbClr val="FFFFFF"/>
              </a:solidFill>
              <a:custDash>
                <a:ds d="200000" sp="200000"/>
              </a:custDash>
              <a:miter lim="400000"/>
            </a:ln>
          </a:left>
          <a:right>
            <a:ln w="12700" cap="flat">
              <a:solidFill>
                <a:srgbClr val="FFFFFF"/>
              </a:solidFill>
              <a:custDash>
                <a:ds d="200000" sp="200000"/>
              </a:custDash>
              <a:miter lim="400000"/>
            </a:ln>
          </a:right>
          <a:top>
            <a:ln w="12700" cap="flat">
              <a:solidFill>
                <a:srgbClr val="FFFFFF"/>
              </a:solidFill>
              <a:prstDash val="solid"/>
              <a:miter lim="400000"/>
            </a:ln>
          </a:top>
          <a:bottom>
            <a:ln w="12700" cap="flat">
              <a:noFill/>
              <a:miter lim="400000"/>
            </a:ln>
          </a:bottom>
          <a:insideH>
            <a:ln w="12700" cap="flat">
              <a:noFill/>
              <a:miter lim="400000"/>
            </a:ln>
          </a:insideH>
          <a:insideV>
            <a:ln w="12700" cap="flat">
              <a:solidFill>
                <a:srgbClr val="FFFFFF"/>
              </a:solidFill>
              <a:custDash>
                <a:ds d="200000" sp="200000"/>
              </a:custDash>
              <a:miter lim="400000"/>
            </a:ln>
          </a:insideV>
        </a:tcBdr>
        <a:fill>
          <a:noFill/>
        </a:fill>
      </a:tcStyle>
    </a:lastRow>
    <a:firstRow>
      <a:tcTxStyle b="on" i="off">
        <a:font>
          <a:latin typeface="Helvetica"/>
          <a:ea typeface="Helvetica"/>
          <a:cs typeface="Helvetica"/>
        </a:font>
        <a:srgbClr val="FFFFFF"/>
      </a:tcTxStyle>
      <a:tcStyle>
        <a:tcBdr>
          <a:left>
            <a:ln w="12700" cap="flat">
              <a:solidFill>
                <a:srgbClr val="FFFFFF"/>
              </a:solidFill>
              <a:custDash>
                <a:ds d="200000" sp="200000"/>
              </a:custDash>
              <a:miter lim="400000"/>
            </a:ln>
          </a:left>
          <a:right>
            <a:ln w="12700" cap="flat">
              <a:solidFill>
                <a:srgbClr val="FFFFFF"/>
              </a:solidFill>
              <a:custDash>
                <a:ds d="200000" sp="200000"/>
              </a:custDash>
              <a:miter lim="400000"/>
            </a:ln>
          </a:right>
          <a:top>
            <a:ln w="12700" cap="flat">
              <a:noFill/>
              <a:miter lim="400000"/>
            </a:ln>
          </a:top>
          <a:bottom>
            <a:ln w="12700" cap="flat">
              <a:solidFill>
                <a:srgbClr val="FFFFFF"/>
              </a:solidFill>
              <a:prstDash val="solid"/>
              <a:miter lim="400000"/>
            </a:ln>
          </a:bottom>
          <a:insideH>
            <a:ln w="12700" cap="flat">
              <a:noFill/>
              <a:miter lim="400000"/>
            </a:ln>
          </a:insideH>
          <a:insideV>
            <a:ln w="12700" cap="flat">
              <a:solidFill>
                <a:srgbClr val="FFFFFF"/>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16" name="Shape 116"/>
          <p:cNvSpPr/>
          <p:nvPr>
            <p:ph type="sldImg"/>
          </p:nvPr>
        </p:nvSpPr>
        <p:spPr>
          <a:xfrm>
            <a:off x="1143000" y="685800"/>
            <a:ext cx="4572000" cy="3429000"/>
          </a:xfrm>
          <a:prstGeom prst="rect">
            <a:avLst/>
          </a:prstGeom>
        </p:spPr>
        <p:txBody>
          <a:bodyPr/>
          <a:lstStyle/>
          <a:p>
            <a:pPr/>
          </a:p>
        </p:txBody>
      </p:sp>
      <p:sp>
        <p:nvSpPr>
          <p:cNvPr id="117" name="Shape 117"/>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Relationships>

</file>

<file path=ppt/notesSlides/_rels/notesSlide2.xml.rels><?xml version="1.0" encoding="UTF-8"?>
<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Relationships>

</file>

<file path=ppt/notesSlides/_rels/notesSlide3.xml.rels><?xml version="1.0" encoding="UTF-8"?>
<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Relationships>

</file>

<file path=ppt/notesSlides/_rels/notesSlide4.xml.rels><?xml version="1.0" encoding="UTF-8"?>
<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Relationships>

</file>

<file path=ppt/notesSlides/_rels/notesSlide5.xml.rels><?xml version="1.0" encoding="UTF-8"?>
<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Relationships>

</file>

<file path=ppt/notesSlides/_rels/notesSlide6.xml.rels><?xml version="1.0" encoding="UTF-8"?>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Relationships>

</file>

<file path=ppt/notesSlides/_rels/notesSlide7.xml.rels><?xml version="1.0" encoding="UTF-8"?>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Relationships>

</file>

<file path=ppt/notesSlides/_rels/notesSlide8.xml.rels><?xml version="1.0" encoding="UTF-8"?>
<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8" name="Shape 128"/>
          <p:cNvSpPr/>
          <p:nvPr>
            <p:ph type="sldImg"/>
          </p:nvPr>
        </p:nvSpPr>
        <p:spPr>
          <a:prstGeom prst="rect">
            <a:avLst/>
          </a:prstGeom>
        </p:spPr>
        <p:txBody>
          <a:bodyPr/>
          <a:lstStyle/>
          <a:p>
            <a:pPr/>
          </a:p>
        </p:txBody>
      </p:sp>
      <p:sp>
        <p:nvSpPr>
          <p:cNvPr id="129" name="Shape 129"/>
          <p:cNvSpPr/>
          <p:nvPr>
            <p:ph type="body" sz="quarter" idx="1"/>
          </p:nvPr>
        </p:nvSpPr>
        <p:spPr>
          <a:prstGeom prst="rect">
            <a:avLst/>
          </a:prstGeom>
        </p:spPr>
        <p:txBody>
          <a:bodyPr/>
          <a:lstStyle/>
          <a:p>
            <a:pPr/>
            <a:r>
              <a:t>In various scriptures-Krishna is topmost</a:t>
            </a:r>
          </a:p>
          <a:p>
            <a:pPr/>
            <a:r>
              <a:t>ahaṁ sarvasya prabhavo </a:t>
            </a:r>
          </a:p>
          <a:p>
            <a:pPr/>
            <a:r>
              <a:t>mattaḥ sarvaṁ pravartate</a:t>
            </a:r>
          </a:p>
          <a:p>
            <a:pPr/>
            <a:r>
              <a:t>iti matvā bhajante māṁ </a:t>
            </a:r>
          </a:p>
          <a:p>
            <a:pPr/>
            <a:r>
              <a:t>budhā bhāva-samanvitāḥ      (B.G. 10.8 - Catur Sloka-1)</a:t>
            </a:r>
          </a:p>
          <a:p>
            <a:pPr/>
          </a:p>
          <a:p>
            <a:pPr/>
            <a:r>
              <a:t>[Lord Krsna says, "I am the source of all spiritual</a:t>
            </a:r>
          </a:p>
          <a:p>
            <a:pPr/>
            <a:r>
              <a:t>and material worlds. Everything comes from Me alone</a:t>
            </a:r>
          </a:p>
          <a:p>
            <a:pPr/>
            <a:r>
              <a:t>and all work for Me alone. The wise who perfectly</a:t>
            </a:r>
          </a:p>
          <a:p>
            <a:pPr/>
            <a:r>
              <a:t>know this truth worship and serve Me alone with </a:t>
            </a:r>
          </a:p>
          <a:p>
            <a:pPr/>
            <a:r>
              <a:t>full heart.]</a:t>
            </a:r>
          </a:p>
          <a:p>
            <a:pPr/>
          </a:p>
          <a:p>
            <a:pPr/>
            <a:r>
              <a:t>īśvaraḥ paramaḥ kṛṣṇaḥ</a:t>
            </a:r>
          </a:p>
          <a:p>
            <a:pPr/>
            <a:r>
              <a:t>sac-cid-ānanda-vigrahaḥ</a:t>
            </a:r>
          </a:p>
          <a:p>
            <a:pPr/>
            <a:r>
              <a:t>anādir ādir govindaḥ</a:t>
            </a:r>
          </a:p>
          <a:p>
            <a:pPr/>
            <a:r>
              <a:t>sarva-kāraṇa-kāraṇam (BS-5.1)</a:t>
            </a:r>
          </a:p>
          <a:p>
            <a:pPr/>
            <a:r>
              <a:t>Krsna who is known as Govinda is the </a:t>
            </a:r>
          </a:p>
          <a:p>
            <a:pPr/>
            <a:r>
              <a:t>Supreme Godhead. He has an eternal </a:t>
            </a:r>
          </a:p>
          <a:p>
            <a:pPr/>
            <a:r>
              <a:t>blissful spiritual body. He is the </a:t>
            </a:r>
          </a:p>
          <a:p>
            <a:pPr/>
            <a:r>
              <a:t>origin of all. He has no other </a:t>
            </a:r>
          </a:p>
          <a:p>
            <a:pPr/>
            <a:r>
              <a:t>origin and He is the prime cause </a:t>
            </a:r>
          </a:p>
          <a:p>
            <a:pPr/>
            <a:r>
              <a:t>of all causes.</a:t>
            </a:r>
          </a:p>
          <a:p>
            <a:pPr marL="264694" indent="-264694">
              <a:buSzPct val="75000"/>
              <a:buChar char="-"/>
            </a:pPr>
            <a:r>
              <a:t>Many more examples in bhagavatam, vedas, chaitanya caritamrita</a:t>
            </a:r>
          </a:p>
          <a:p>
            <a:pPr/>
            <a:r>
              <a:t>- By worshiping Krishna, every god is automatically worshiped also.</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4" name="Shape 134"/>
          <p:cNvSpPr/>
          <p:nvPr>
            <p:ph type="sldImg"/>
          </p:nvPr>
        </p:nvSpPr>
        <p:spPr>
          <a:prstGeom prst="rect">
            <a:avLst/>
          </a:prstGeom>
        </p:spPr>
        <p:txBody>
          <a:bodyPr/>
          <a:lstStyle/>
          <a:p>
            <a:pPr/>
          </a:p>
        </p:txBody>
      </p:sp>
      <p:sp>
        <p:nvSpPr>
          <p:cNvPr id="135" name="Shape 135"/>
          <p:cNvSpPr/>
          <p:nvPr>
            <p:ph type="body" sz="quarter" idx="1"/>
          </p:nvPr>
        </p:nvSpPr>
        <p:spPr>
          <a:prstGeom prst="rect">
            <a:avLst/>
          </a:prstGeom>
        </p:spPr>
        <p:txBody>
          <a:bodyPr/>
          <a:lstStyle/>
          <a:p>
            <a:pPr/>
            <a:r>
              <a:t>2 types Bhagavatam- bhakta bhagavatam, grantha bhagavatam</a:t>
            </a:r>
          </a:p>
          <a:p>
            <a:pPr/>
            <a:r>
              <a:t>bhakta bhagavatam is teachings and hari kathas coming from pure devotees</a:t>
            </a:r>
          </a:p>
          <a:p>
            <a:pPr/>
            <a:r>
              <a:t>grantha bhagavatam is srimad bhagavatam &lt;- of all puranas is best, if all other scriptures gone except this we haven’t lost anything</a:t>
            </a:r>
          </a:p>
          <a:p>
            <a:pPr/>
            <a:r>
              <a:t>even though veda vyasa wrote so many puranas and scriptures, he felt unsatisfied. By the mercy of narada muni he wrote srimad bhagavatam at his most mature state</a:t>
            </a:r>
          </a:p>
          <a:p>
            <a:pPr/>
            <a:r>
              <a:t>nigama-kalpa-taror galitaṁ phalaṁ</a:t>
            </a:r>
          </a:p>
          <a:p>
            <a:pPr/>
            <a:r>
              <a:t>śuka-mukhād amṛta-drava-saṁyutam</a:t>
            </a:r>
          </a:p>
          <a:p>
            <a:pPr/>
            <a:r>
              <a:t>pibata bhāgavataṁ rasam ālayam</a:t>
            </a:r>
          </a:p>
          <a:p>
            <a:pPr/>
            <a:r>
              <a:t>muhur aho rasikā bhuvi bhāvukāḥ ... (S.B. 1.1.3) </a:t>
            </a:r>
          </a:p>
          <a:p>
            <a:pPr/>
            <a:r>
              <a:t>[Relish Srimad-Bhagavatam, the mature fruit </a:t>
            </a:r>
          </a:p>
          <a:p>
            <a:pPr/>
            <a:r>
              <a:t>of the desire tree of Vedic literatures. </a:t>
            </a:r>
          </a:p>
          <a:p>
            <a:pPr/>
            <a:r>
              <a:t>It emanated from the lips of Sri Sukadeva </a:t>
            </a:r>
          </a:p>
          <a:p>
            <a:pPr/>
            <a:r>
              <a:t>Goswami. Therefore, this fruit has become</a:t>
            </a:r>
          </a:p>
          <a:p>
            <a:pPr/>
            <a:r>
              <a:t>more tasteful, although its nectarian </a:t>
            </a:r>
          </a:p>
          <a:p>
            <a:pPr/>
            <a:r>
              <a:t>juice was already relishable for all, </a:t>
            </a:r>
          </a:p>
          <a:p>
            <a:pPr/>
            <a:r>
              <a:t>including liberated souls.]</a:t>
            </a:r>
          </a:p>
          <a:p>
            <a:pPr/>
          </a:p>
          <a:p>
            <a:pPr/>
            <a:r>
              <a:t>All the other puranas are called cheating puranas, bc doesn’t lead to Krishna prema.</a:t>
            </a:r>
          </a:p>
          <a:p>
            <a:pPr/>
          </a:p>
          <a:p>
            <a:pPr/>
            <a:r>
              <a:t>bhakta bhagavatam ex. chaitanya caritamrita, hari bhakti vilasa, were brought from spiritual world thru trance</a:t>
            </a:r>
          </a:p>
          <a:p>
            <a:p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0" name="Shape 140"/>
          <p:cNvSpPr/>
          <p:nvPr>
            <p:ph type="sldImg"/>
          </p:nvPr>
        </p:nvSpPr>
        <p:spPr>
          <a:prstGeom prst="rect">
            <a:avLst/>
          </a:prstGeom>
        </p:spPr>
        <p:txBody>
          <a:bodyPr/>
          <a:lstStyle/>
          <a:p>
            <a:pPr/>
          </a:p>
        </p:txBody>
      </p:sp>
      <p:sp>
        <p:nvSpPr>
          <p:cNvPr id="141" name="Shape 141"/>
          <p:cNvSpPr/>
          <p:nvPr>
            <p:ph type="body" sz="quarter" idx="1"/>
          </p:nvPr>
        </p:nvSpPr>
        <p:spPr>
          <a:prstGeom prst="rect">
            <a:avLst/>
          </a:prstGeom>
        </p:spPr>
        <p:txBody>
          <a:bodyPr/>
          <a:lstStyle/>
          <a:p>
            <a:pPr/>
            <a:r>
              <a:t>Harer nama harer nama</a:t>
            </a:r>
          </a:p>
          <a:p>
            <a:pPr/>
            <a:r>
              <a:t>harer namaiva kevalam</a:t>
            </a:r>
          </a:p>
          <a:p>
            <a:pPr/>
            <a:r>
              <a:t>kalau nasty eva nasty eva</a:t>
            </a:r>
          </a:p>
          <a:p>
            <a:pPr/>
            <a:r>
              <a:t>nasty eva gathiranyatha .. (brhan naradiya purana)</a:t>
            </a:r>
          </a:p>
          <a:p>
            <a:pPr/>
          </a:p>
          <a:p>
            <a:pPr/>
            <a:r>
              <a:t>chaitanya mahaprabhu came to give mahamantra, only mantra that is not influenced by kali. By chanting one gets highest goal which is krishna prema, no other mantra can give. In this world this is the topmost way to the topmost goal, who is Krishna</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6" name="Shape 146"/>
          <p:cNvSpPr/>
          <p:nvPr>
            <p:ph type="sldImg"/>
          </p:nvPr>
        </p:nvSpPr>
        <p:spPr>
          <a:prstGeom prst="rect">
            <a:avLst/>
          </a:prstGeom>
        </p:spPr>
        <p:txBody>
          <a:bodyPr/>
          <a:lstStyle/>
          <a:p>
            <a:pPr/>
          </a:p>
        </p:txBody>
      </p:sp>
      <p:sp>
        <p:nvSpPr>
          <p:cNvPr id="147" name="Shape 147"/>
          <p:cNvSpPr/>
          <p:nvPr>
            <p:ph type="body" sz="quarter" idx="1"/>
          </p:nvPr>
        </p:nvSpPr>
        <p:spPr>
          <a:prstGeom prst="rect">
            <a:avLst/>
          </a:prstGeom>
        </p:spPr>
        <p:txBody>
          <a:bodyPr/>
          <a:lstStyle/>
          <a:p>
            <a:pPr/>
            <a:r>
              <a:t>Surrendering to guru is absolutely necessary to get Krishna. Even Krishna accepted a guru when he came, to show importance of guru.</a:t>
            </a:r>
          </a:p>
          <a:p>
            <a:pPr/>
            <a:r>
              <a:t>Krishna even says without worshiping guru and directly worshipping him is no use, sloka.</a:t>
            </a:r>
          </a:p>
          <a:p>
            <a:pPr/>
            <a:r>
              <a:t>Prathaman tu gurum pujyam</a:t>
            </a:r>
          </a:p>
          <a:p>
            <a:pPr/>
            <a:r>
              <a:t>Tatas caiva mamarcanam</a:t>
            </a:r>
          </a:p>
          <a:p>
            <a:pPr/>
            <a:r>
              <a:t>Kurvan siddhim avapnoti hy</a:t>
            </a:r>
          </a:p>
          <a:p>
            <a:pPr/>
            <a:r>
              <a:t>Anyatha nisphalam bhavet      (Hari Bhakti Vilasa 4.344)</a:t>
            </a:r>
          </a:p>
          <a:p>
            <a:pPr/>
            <a:r>
              <a:t>[Lord Krsna says, One must always worship one's guru first and only then worship Me. </a:t>
            </a:r>
          </a:p>
          <a:p>
            <a:pPr/>
            <a:r>
              <a:t>When one follows this gets perfection, but if one neglects this process, everything </a:t>
            </a:r>
          </a:p>
          <a:p>
            <a:pPr/>
            <a:r>
              <a:t>will be fruitless.]</a:t>
            </a:r>
          </a:p>
          <a:p>
            <a:pPr/>
          </a:p>
          <a:p>
            <a:pPr/>
            <a:r>
              <a:t>the only goal of our life is to get back to Krishna, but w/out surrendering to guru, you can not.</a:t>
            </a:r>
          </a:p>
          <a:p>
            <a:pPr/>
            <a:r>
              <a:t>Guru krpa krishna mile, krishna krpa guru mile - by mercy of guru one gets krishna, by mercy of krishna one gets guru</a:t>
            </a:r>
          </a:p>
          <a:p>
            <a:pPr/>
          </a:p>
          <a:p>
            <a:pPr/>
            <a:r>
              <a:t>when chaitanya mahaprabhu was asking people what they want they were saying they want, only one said they want guru bhakti. Chaitanya mahaprabhu embraced and said, you will surely get Krishna.</a:t>
            </a:r>
          </a:p>
          <a:p>
            <a:p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2" name="Shape 152"/>
          <p:cNvSpPr/>
          <p:nvPr>
            <p:ph type="sldImg"/>
          </p:nvPr>
        </p:nvSpPr>
        <p:spPr>
          <a:prstGeom prst="rect">
            <a:avLst/>
          </a:prstGeom>
        </p:spPr>
        <p:txBody>
          <a:bodyPr/>
          <a:lstStyle/>
          <a:p>
            <a:pPr/>
          </a:p>
        </p:txBody>
      </p:sp>
      <p:sp>
        <p:nvSpPr>
          <p:cNvPr id="153" name="Shape 153"/>
          <p:cNvSpPr/>
          <p:nvPr>
            <p:ph type="body" sz="quarter" idx="1"/>
          </p:nvPr>
        </p:nvSpPr>
        <p:spPr>
          <a:prstGeom prst="rect">
            <a:avLst/>
          </a:prstGeom>
        </p:spPr>
        <p:txBody>
          <a:bodyPr/>
          <a:lstStyle/>
          <a:p>
            <a:pPr/>
            <a:r>
              <a:t>shravanam means hearing. by hearing hari kata from pure devotees one gets liberated.</a:t>
            </a:r>
          </a:p>
          <a:p>
            <a:pPr/>
          </a:p>
          <a:p>
            <a:pPr/>
            <a:r>
              <a:t>parikshit maharaj was already liberated after hearing srimad bhagavatam from sukadev go swami. So, when the snake (Takshaka) was about to kill him, he was already liberated so he was not harmed</a:t>
            </a:r>
          </a:p>
          <a:p>
            <a:pPr/>
          </a:p>
          <a:p>
            <a:pPr/>
            <a:r>
              <a:t>sravanam is the first thing in the nine angas of bhakti. here is the sloka from srimad bhagavatam</a:t>
            </a:r>
          </a:p>
          <a:p>
            <a:pPr/>
            <a:r>
              <a:t>sravanam kirtanam visno…</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8" name="Shape 158"/>
          <p:cNvSpPr/>
          <p:nvPr>
            <p:ph type="sldImg"/>
          </p:nvPr>
        </p:nvSpPr>
        <p:spPr>
          <a:prstGeom prst="rect">
            <a:avLst/>
          </a:prstGeom>
        </p:spPr>
        <p:txBody>
          <a:bodyPr/>
          <a:lstStyle/>
          <a:p>
            <a:pPr/>
          </a:p>
        </p:txBody>
      </p:sp>
      <p:sp>
        <p:nvSpPr>
          <p:cNvPr id="159" name="Shape 159"/>
          <p:cNvSpPr/>
          <p:nvPr>
            <p:ph type="body" sz="quarter" idx="1"/>
          </p:nvPr>
        </p:nvSpPr>
        <p:spPr>
          <a:prstGeom prst="rect">
            <a:avLst/>
          </a:prstGeom>
        </p:spPr>
        <p:txBody>
          <a:bodyPr/>
          <a:lstStyle/>
          <a:p>
            <a:pPr/>
            <a:r>
              <a:t>sravanam kirtanam vishno “smaranam pada sevanam”</a:t>
            </a:r>
          </a:p>
          <a:p>
            <a:pPr/>
          </a:p>
          <a:p>
            <a:pPr/>
            <a:r>
              <a:t>only thing we have to remember in our mind is the lotus feet of lord Krishna. Only when we continuously remember the lotus feet, at the time of death we will think about that as well.</a:t>
            </a:r>
          </a:p>
          <a:p>
            <a:pPr/>
          </a:p>
          <a:p>
            <a:pPr/>
            <a:r>
              <a:t>Lord says </a:t>
            </a:r>
          </a:p>
          <a:p>
            <a:pPr/>
          </a:p>
          <a:p>
            <a:pPr/>
            <a:r>
              <a:t>yaṁ yaṁ vāpi smaran bhāvaṁ </a:t>
            </a:r>
          </a:p>
          <a:p>
            <a:pPr/>
            <a:r>
              <a:t>tyajaty-ante kalevaram</a:t>
            </a:r>
          </a:p>
          <a:p>
            <a:pPr/>
            <a:r>
              <a:t>taṁ tam evaiti kaunteya </a:t>
            </a:r>
          </a:p>
          <a:p>
            <a:pPr/>
            <a:r>
              <a:t>sadā tad-bhāva-bhāvitaḥ     (B.G. 8.6)           </a:t>
            </a:r>
          </a:p>
          <a:p>
            <a:pPr/>
          </a:p>
          <a:p>
            <a:pPr/>
            <a:r>
              <a:t>[Lord Krsna says, "O son of Kunti, whatever one constantly remembers at the time of death, they will attain it without fail.”] </a:t>
            </a:r>
          </a:p>
          <a:p>
            <a:pPr/>
            <a:r>
              <a:t>so if we were thinking of hari padam, we will attain krishna without fail</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4" name="Shape 164"/>
          <p:cNvSpPr/>
          <p:nvPr>
            <p:ph type="sldImg"/>
          </p:nvPr>
        </p:nvSpPr>
        <p:spPr>
          <a:prstGeom prst="rect">
            <a:avLst/>
          </a:prstGeom>
        </p:spPr>
        <p:txBody>
          <a:bodyPr/>
          <a:lstStyle/>
          <a:p>
            <a:pPr/>
          </a:p>
        </p:txBody>
      </p:sp>
      <p:sp>
        <p:nvSpPr>
          <p:cNvPr id="165" name="Shape 165"/>
          <p:cNvSpPr/>
          <p:nvPr>
            <p:ph type="body" sz="quarter" idx="1"/>
          </p:nvPr>
        </p:nvSpPr>
        <p:spPr>
          <a:prstGeom prst="rect">
            <a:avLst/>
          </a:prstGeom>
        </p:spPr>
        <p:txBody>
          <a:bodyPr/>
          <a:lstStyle/>
          <a:p>
            <a:pPr/>
            <a:r>
              <a:t>shravanam kirtanam…</a:t>
            </a:r>
          </a:p>
          <a:p>
            <a:pPr/>
            <a:r>
              <a:t>we sing and chant about the lord in a satsang/group of devotees</a:t>
            </a:r>
          </a:p>
          <a:p>
            <a:pPr/>
          </a:p>
          <a:p>
            <a:pPr/>
            <a:r>
              <a:t>sadhu-sange krishna-nama ei matra cai</a:t>
            </a:r>
          </a:p>
          <a:p>
            <a:pPr/>
            <a:r>
              <a:t>samsara jinite ara kauna vastu nai (CC Adi 1.120)</a:t>
            </a:r>
          </a:p>
          <a:p>
            <a:pPr/>
            <a:r>
              <a:t>[ Otherthan the assosiation with devotees and chanting and singing the names of Lord Krishna nothing is essential in this world.]</a:t>
            </a:r>
          </a:p>
          <a:p>
            <a:pPr/>
          </a:p>
          <a:p>
            <a:pPr/>
            <a:r>
              <a:t>ceto-darpaṇa-mārjanaḿ bhava-mahā</a:t>
            </a:r>
          </a:p>
          <a:p>
            <a:pPr/>
            <a:r>
              <a:t>		dāvāgni-nirvāpaṇaḿ</a:t>
            </a:r>
          </a:p>
          <a:p>
            <a:pPr/>
            <a:r>
              <a:t>	śreyaḥ-kairava-candrikā-vitaraṇaḿ</a:t>
            </a:r>
          </a:p>
          <a:p>
            <a:pPr/>
            <a:r>
              <a:t>		vidyā-vadhū-jīvanam</a:t>
            </a:r>
          </a:p>
          <a:p>
            <a:pPr/>
            <a:r>
              <a:t>	ānandāmbudhi-vardhanaḿ prati-padaḿ</a:t>
            </a:r>
          </a:p>
          <a:p>
            <a:pPr/>
            <a:r>
              <a:t>		pūrṇāmṛtāsvādanaḿ</a:t>
            </a:r>
          </a:p>
          <a:p>
            <a:pPr/>
            <a:r>
              <a:t>	sarvātma-snapanaḿ paraḿ vijayate </a:t>
            </a:r>
          </a:p>
          <a:p>
            <a:pPr/>
            <a:r>
              <a:t>		śrī-kṛṣṇa-sańkīrtanam</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0" name="Shape 170"/>
          <p:cNvSpPr/>
          <p:nvPr>
            <p:ph type="sldImg"/>
          </p:nvPr>
        </p:nvSpPr>
        <p:spPr>
          <a:prstGeom prst="rect">
            <a:avLst/>
          </a:prstGeom>
        </p:spPr>
        <p:txBody>
          <a:bodyPr/>
          <a:lstStyle/>
          <a:p>
            <a:pPr/>
          </a:p>
        </p:txBody>
      </p:sp>
      <p:sp>
        <p:nvSpPr>
          <p:cNvPr id="171" name="Shape 171"/>
          <p:cNvSpPr/>
          <p:nvPr>
            <p:ph type="body" sz="quarter" idx="1"/>
          </p:nvPr>
        </p:nvSpPr>
        <p:spPr>
          <a:prstGeom prst="rect">
            <a:avLst/>
          </a:prstGeom>
        </p:spPr>
        <p:txBody>
          <a:bodyPr/>
          <a:lstStyle/>
          <a:p>
            <a:pPr/>
            <a:r>
              <a:t>If we do all the above mentioned things, we will get Krishna Prema, and there is nothing higher than that. Even narada, brahma, prahalad, lord siva, are unable to get krishna prema. So what is our chance of getting? Are we better than narada/shiva/brahma/prahalad?</a:t>
            </a:r>
          </a:p>
          <a:p>
            <a:pPr/>
            <a:r>
              <a:t>Then How do we get it?</a:t>
            </a:r>
          </a:p>
          <a:p>
            <a:pPr/>
            <a:r>
              <a:t>Only by surrendering to a qualified raganuga guru and serving him with full heart. So what is the topmost of all the lines which is, eko karmam gurusevam. This sloka is the essence of all the scriptures, but the essence of this sloka is that one line. </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amp; Subtitle">
    <p:spTree>
      <p:nvGrpSpPr>
        <p:cNvPr id="1" name=""/>
        <p:cNvGrpSpPr/>
        <p:nvPr/>
      </p:nvGrpSpPr>
      <p:grpSpPr>
        <a:xfrm>
          <a:off x="0" y="0"/>
          <a:ext cx="0" cy="0"/>
          <a:chOff x="0" y="0"/>
          <a:chExt cx="0" cy="0"/>
        </a:xfrm>
      </p:grpSpPr>
      <p:sp>
        <p:nvSpPr>
          <p:cNvPr id="11" name="Title Text"/>
          <p:cNvSpPr txBox="1"/>
          <p:nvPr>
            <p:ph type="title"/>
          </p:nvPr>
        </p:nvSpPr>
        <p:spPr>
          <a:xfrm>
            <a:off x="4833937" y="2303859"/>
            <a:ext cx="14716126" cy="4643438"/>
          </a:xfrm>
          <a:prstGeom prst="rect">
            <a:avLst/>
          </a:prstGeom>
        </p:spPr>
        <p:txBody>
          <a:bodyPr anchor="b"/>
          <a:lstStyle/>
          <a:p>
            <a:pPr/>
            <a:r>
              <a:t>Title Text</a:t>
            </a:r>
          </a:p>
        </p:txBody>
      </p:sp>
      <p:sp>
        <p:nvSpPr>
          <p:cNvPr id="12" name="Body Level One…"/>
          <p:cNvSpPr txBox="1"/>
          <p:nvPr>
            <p:ph type="body" sz="quarter" idx="1"/>
          </p:nvPr>
        </p:nvSpPr>
        <p:spPr>
          <a:xfrm>
            <a:off x="4833937" y="7072312"/>
            <a:ext cx="14716126" cy="1589485"/>
          </a:xfrm>
          <a:prstGeom prst="rect">
            <a:avLst/>
          </a:prstGeom>
        </p:spPr>
        <p:txBody>
          <a:bodyPr anchor="t"/>
          <a:lstStyle>
            <a:lvl1pPr marL="0" indent="0" algn="ctr">
              <a:spcBef>
                <a:spcPts val="0"/>
              </a:spcBef>
              <a:buSzTx/>
              <a:buNone/>
              <a:defRPr sz="4400"/>
            </a:lvl1pPr>
            <a:lvl2pPr marL="0" indent="0" algn="ctr">
              <a:spcBef>
                <a:spcPts val="0"/>
              </a:spcBef>
              <a:buSzTx/>
              <a:buNone/>
              <a:defRPr sz="4400"/>
            </a:lvl2pPr>
            <a:lvl3pPr marL="0" indent="0" algn="ctr">
              <a:spcBef>
                <a:spcPts val="0"/>
              </a:spcBef>
              <a:buSzTx/>
              <a:buNone/>
              <a:defRPr sz="4400"/>
            </a:lvl3pPr>
            <a:lvl4pPr marL="0" indent="0" algn="ctr">
              <a:spcBef>
                <a:spcPts val="0"/>
              </a:spcBef>
              <a:buSzTx/>
              <a:buNone/>
              <a:defRPr sz="4400"/>
            </a:lvl4pPr>
            <a:lvl5pPr marL="0" indent="0" algn="ctr">
              <a:spcBef>
                <a:spcPts val="0"/>
              </a:spcBef>
              <a:buSzTx/>
              <a:buNone/>
              <a:defRPr sz="4400"/>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xfrm>
            <a:off x="11935814" y="13001625"/>
            <a:ext cx="494513" cy="511175"/>
          </a:xfrm>
          <a:prstGeom prst="rect">
            <a:avLst/>
          </a:prstGeom>
        </p:spPr>
        <p:txBody>
          <a:bodyPr anchor="t"/>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93" name="–Johnny Appleseed"/>
          <p:cNvSpPr txBox="1"/>
          <p:nvPr>
            <p:ph type="body" sz="quarter" idx="21"/>
          </p:nvPr>
        </p:nvSpPr>
        <p:spPr>
          <a:xfrm>
            <a:off x="4833937" y="8947546"/>
            <a:ext cx="14716126" cy="750095"/>
          </a:xfrm>
          <a:prstGeom prst="rect">
            <a:avLst/>
          </a:prstGeom>
        </p:spPr>
        <p:txBody>
          <a:bodyPr anchor="t">
            <a:spAutoFit/>
          </a:bodyPr>
          <a:lstStyle>
            <a:lvl1pPr marL="0" indent="0" algn="ctr">
              <a:spcBef>
                <a:spcPts val="0"/>
              </a:spcBef>
              <a:buSzTx/>
              <a:buNone/>
              <a:defRPr b="1" sz="3800">
                <a:latin typeface="Helvetica"/>
                <a:ea typeface="Helvetica"/>
                <a:cs typeface="Helvetica"/>
                <a:sym typeface="Helvetica"/>
              </a:defRPr>
            </a:lvl1pPr>
          </a:lstStyle>
          <a:p>
            <a:pPr/>
            <a:r>
              <a:t>–Johnny Appleseed</a:t>
            </a:r>
          </a:p>
        </p:txBody>
      </p:sp>
      <p:sp>
        <p:nvSpPr>
          <p:cNvPr id="94" name="“Type a quote here.”"/>
          <p:cNvSpPr txBox="1"/>
          <p:nvPr>
            <p:ph type="body" sz="quarter" idx="22"/>
          </p:nvPr>
        </p:nvSpPr>
        <p:spPr>
          <a:xfrm>
            <a:off x="4833937" y="5981303"/>
            <a:ext cx="14716126" cy="1003301"/>
          </a:xfrm>
          <a:prstGeom prst="rect">
            <a:avLst/>
          </a:prstGeom>
        </p:spPr>
        <p:txBody>
          <a:bodyPr>
            <a:spAutoFit/>
          </a:bodyPr>
          <a:lstStyle>
            <a:lvl1pPr marL="0" indent="0" algn="ctr">
              <a:spcBef>
                <a:spcPts val="3300"/>
              </a:spcBef>
              <a:buSzTx/>
              <a:buNone/>
              <a:defRPr sz="5600"/>
            </a:lvl1pPr>
          </a:lstStyle>
          <a:p>
            <a:pPr/>
            <a:r>
              <a:t>“Type a quote here.”</a:t>
            </a:r>
          </a:p>
        </p:txBody>
      </p:sp>
      <p:sp>
        <p:nvSpPr>
          <p:cNvPr id="95" name="Slide Number"/>
          <p:cNvSpPr txBox="1"/>
          <p:nvPr>
            <p:ph type="sldNum" sz="quarter" idx="2"/>
          </p:nvPr>
        </p:nvSpPr>
        <p:spPr>
          <a:xfrm>
            <a:off x="11935814" y="13001625"/>
            <a:ext cx="494513" cy="511175"/>
          </a:xfrm>
          <a:prstGeom prst="rect">
            <a:avLst/>
          </a:prstGeom>
        </p:spPr>
        <p:txBody>
          <a:bodyPr anchor="t"/>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02" name="Image"/>
          <p:cNvSpPr/>
          <p:nvPr>
            <p:ph type="pic" idx="21"/>
          </p:nvPr>
        </p:nvSpPr>
        <p:spPr>
          <a:xfrm>
            <a:off x="1905000" y="0"/>
            <a:ext cx="20574000" cy="13716000"/>
          </a:xfrm>
          <a:prstGeom prst="rect">
            <a:avLst/>
          </a:prstGeom>
        </p:spPr>
        <p:txBody>
          <a:bodyPr lIns="91439" tIns="45719" rIns="91439" bIns="45719" anchor="t">
            <a:noAutofit/>
          </a:bodyPr>
          <a:lstStyle/>
          <a:p>
            <a:pPr/>
          </a:p>
        </p:txBody>
      </p:sp>
      <p:sp>
        <p:nvSpPr>
          <p:cNvPr id="103" name="Slide Number"/>
          <p:cNvSpPr txBox="1"/>
          <p:nvPr>
            <p:ph type="sldNum" sz="quarter" idx="2"/>
          </p:nvPr>
        </p:nvSpPr>
        <p:spPr>
          <a:xfrm>
            <a:off x="11935814" y="13001625"/>
            <a:ext cx="494513" cy="511175"/>
          </a:xfrm>
          <a:prstGeom prst="rect">
            <a:avLst/>
          </a:prstGeom>
        </p:spPr>
        <p:txBody>
          <a:bodyPr anchor="t"/>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10" name="Slide Number"/>
          <p:cNvSpPr txBox="1"/>
          <p:nvPr>
            <p:ph type="sldNum" sz="quarter" idx="2"/>
          </p:nvPr>
        </p:nvSpPr>
        <p:spPr>
          <a:xfrm>
            <a:off x="11935814" y="13001625"/>
            <a:ext cx="494513" cy="511175"/>
          </a:xfrm>
          <a:prstGeom prst="rect">
            <a:avLst/>
          </a:prstGeom>
        </p:spPr>
        <p:txBody>
          <a:bodyPr anchor="t"/>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Horizontal">
    <p:spTree>
      <p:nvGrpSpPr>
        <p:cNvPr id="1" name=""/>
        <p:cNvGrpSpPr/>
        <p:nvPr/>
      </p:nvGrpSpPr>
      <p:grpSpPr>
        <a:xfrm>
          <a:off x="0" y="0"/>
          <a:ext cx="0" cy="0"/>
          <a:chOff x="0" y="0"/>
          <a:chExt cx="0" cy="0"/>
        </a:xfrm>
      </p:grpSpPr>
      <p:sp>
        <p:nvSpPr>
          <p:cNvPr id="20" name="Image"/>
          <p:cNvSpPr/>
          <p:nvPr>
            <p:ph type="pic" sz="half" idx="21"/>
          </p:nvPr>
        </p:nvSpPr>
        <p:spPr>
          <a:xfrm>
            <a:off x="5298281" y="464343"/>
            <a:ext cx="13751721" cy="9167814"/>
          </a:xfrm>
          <a:prstGeom prst="rect">
            <a:avLst/>
          </a:prstGeom>
        </p:spPr>
        <p:txBody>
          <a:bodyPr lIns="91439" tIns="45719" rIns="91439" bIns="45719" anchor="t">
            <a:noAutofit/>
          </a:bodyPr>
          <a:lstStyle/>
          <a:p>
            <a:pPr/>
          </a:p>
        </p:txBody>
      </p:sp>
      <p:sp>
        <p:nvSpPr>
          <p:cNvPr id="21" name="Title Text"/>
          <p:cNvSpPr txBox="1"/>
          <p:nvPr>
            <p:ph type="title"/>
          </p:nvPr>
        </p:nvSpPr>
        <p:spPr>
          <a:xfrm>
            <a:off x="4833937" y="9447609"/>
            <a:ext cx="14716126" cy="2000251"/>
          </a:xfrm>
          <a:prstGeom prst="rect">
            <a:avLst/>
          </a:prstGeom>
        </p:spPr>
        <p:txBody>
          <a:bodyPr anchor="b"/>
          <a:lstStyle/>
          <a:p>
            <a:pPr/>
            <a:r>
              <a:t>Title Text</a:t>
            </a:r>
          </a:p>
        </p:txBody>
      </p:sp>
      <p:sp>
        <p:nvSpPr>
          <p:cNvPr id="22" name="Body Level One…"/>
          <p:cNvSpPr txBox="1"/>
          <p:nvPr>
            <p:ph type="body" sz="quarter" idx="1"/>
          </p:nvPr>
        </p:nvSpPr>
        <p:spPr>
          <a:xfrm>
            <a:off x="4833937" y="11519296"/>
            <a:ext cx="14716126" cy="1714501"/>
          </a:xfrm>
          <a:prstGeom prst="rect">
            <a:avLst/>
          </a:prstGeom>
        </p:spPr>
        <p:txBody>
          <a:bodyPr anchor="t"/>
          <a:lstStyle>
            <a:lvl1pPr marL="0" indent="0" algn="ctr">
              <a:spcBef>
                <a:spcPts val="0"/>
              </a:spcBef>
              <a:buSzTx/>
              <a:buNone/>
              <a:defRPr sz="4400"/>
            </a:lvl1pPr>
            <a:lvl2pPr marL="0" indent="0" algn="ctr">
              <a:spcBef>
                <a:spcPts val="0"/>
              </a:spcBef>
              <a:buSzTx/>
              <a:buNone/>
              <a:defRPr sz="4400"/>
            </a:lvl2pPr>
            <a:lvl3pPr marL="0" indent="0" algn="ctr">
              <a:spcBef>
                <a:spcPts val="0"/>
              </a:spcBef>
              <a:buSzTx/>
              <a:buNone/>
              <a:defRPr sz="4400"/>
            </a:lvl3pPr>
            <a:lvl4pPr marL="0" indent="0" algn="ctr">
              <a:spcBef>
                <a:spcPts val="0"/>
              </a:spcBef>
              <a:buSzTx/>
              <a:buNone/>
              <a:defRPr sz="4400"/>
            </a:lvl4pPr>
            <a:lvl5pPr marL="0" indent="0" algn="ctr">
              <a:spcBef>
                <a:spcPts val="0"/>
              </a:spcBef>
              <a:buSzTx/>
              <a:buNone/>
              <a:defRPr sz="4400"/>
            </a:lvl5pPr>
          </a:lstStyle>
          <a:p>
            <a:pPr/>
            <a:r>
              <a:t>Body Level One</a:t>
            </a:r>
          </a:p>
          <a:p>
            <a:pPr lvl="1"/>
            <a:r>
              <a:t>Body Level Two</a:t>
            </a:r>
          </a:p>
          <a:p>
            <a:pPr lvl="2"/>
            <a:r>
              <a:t>Body Level Three</a:t>
            </a:r>
          </a:p>
          <a:p>
            <a:pPr lvl="3"/>
            <a:r>
              <a:t>Body Level Four</a:t>
            </a:r>
          </a:p>
          <a:p>
            <a:pPr lvl="4"/>
            <a:r>
              <a:t>Body Level Five</a:t>
            </a:r>
          </a:p>
        </p:txBody>
      </p:sp>
      <p:sp>
        <p:nvSpPr>
          <p:cNvPr id="23" name="Slide Number"/>
          <p:cNvSpPr txBox="1"/>
          <p:nvPr>
            <p:ph type="sldNum" sz="quarter" idx="2"/>
          </p:nvPr>
        </p:nvSpPr>
        <p:spPr>
          <a:xfrm>
            <a:off x="11935814" y="13001625"/>
            <a:ext cx="494513" cy="511175"/>
          </a:xfrm>
          <a:prstGeom prst="rect">
            <a:avLst/>
          </a:prstGeom>
        </p:spPr>
        <p:txBody>
          <a:bodyPr anchor="t"/>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Center">
    <p:spTree>
      <p:nvGrpSpPr>
        <p:cNvPr id="1" name=""/>
        <p:cNvGrpSpPr/>
        <p:nvPr/>
      </p:nvGrpSpPr>
      <p:grpSpPr>
        <a:xfrm>
          <a:off x="0" y="0"/>
          <a:ext cx="0" cy="0"/>
          <a:chOff x="0" y="0"/>
          <a:chExt cx="0" cy="0"/>
        </a:xfrm>
      </p:grpSpPr>
      <p:sp>
        <p:nvSpPr>
          <p:cNvPr id="30" name="Title Text"/>
          <p:cNvSpPr txBox="1"/>
          <p:nvPr>
            <p:ph type="title"/>
          </p:nvPr>
        </p:nvSpPr>
        <p:spPr>
          <a:xfrm>
            <a:off x="4833937" y="4536281"/>
            <a:ext cx="14716126" cy="4643438"/>
          </a:xfrm>
          <a:prstGeom prst="rect">
            <a:avLst/>
          </a:prstGeom>
        </p:spPr>
        <p:txBody>
          <a:bodyPr/>
          <a:lstStyle/>
          <a:p>
            <a:pPr/>
            <a:r>
              <a:t>Title Text</a:t>
            </a:r>
          </a:p>
        </p:txBody>
      </p:sp>
      <p:sp>
        <p:nvSpPr>
          <p:cNvPr id="31" name="Slide Number"/>
          <p:cNvSpPr txBox="1"/>
          <p:nvPr>
            <p:ph type="sldNum" sz="quarter" idx="2"/>
          </p:nvPr>
        </p:nvSpPr>
        <p:spPr>
          <a:xfrm>
            <a:off x="11935814" y="13001625"/>
            <a:ext cx="494513" cy="511175"/>
          </a:xfrm>
          <a:prstGeom prst="rect">
            <a:avLst/>
          </a:prstGeom>
        </p:spPr>
        <p:txBody>
          <a:bodyPr anchor="t"/>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Vertical">
    <p:spTree>
      <p:nvGrpSpPr>
        <p:cNvPr id="1" name=""/>
        <p:cNvGrpSpPr/>
        <p:nvPr/>
      </p:nvGrpSpPr>
      <p:grpSpPr>
        <a:xfrm>
          <a:off x="0" y="0"/>
          <a:ext cx="0" cy="0"/>
          <a:chOff x="0" y="0"/>
          <a:chExt cx="0" cy="0"/>
        </a:xfrm>
      </p:grpSpPr>
      <p:sp>
        <p:nvSpPr>
          <p:cNvPr id="38" name="Image"/>
          <p:cNvSpPr/>
          <p:nvPr>
            <p:ph type="pic" sz="half" idx="21"/>
          </p:nvPr>
        </p:nvSpPr>
        <p:spPr>
          <a:xfrm>
            <a:off x="12388453" y="1071562"/>
            <a:ext cx="7727157" cy="11590735"/>
          </a:xfrm>
          <a:prstGeom prst="rect">
            <a:avLst/>
          </a:prstGeom>
        </p:spPr>
        <p:txBody>
          <a:bodyPr lIns="91439" tIns="45719" rIns="91439" bIns="45719" anchor="t">
            <a:noAutofit/>
          </a:bodyPr>
          <a:lstStyle/>
          <a:p>
            <a:pPr/>
          </a:p>
        </p:txBody>
      </p:sp>
      <p:sp>
        <p:nvSpPr>
          <p:cNvPr id="39" name="Title Text"/>
          <p:cNvSpPr txBox="1"/>
          <p:nvPr>
            <p:ph type="title"/>
          </p:nvPr>
        </p:nvSpPr>
        <p:spPr>
          <a:xfrm>
            <a:off x="4387453" y="1071562"/>
            <a:ext cx="7500938" cy="5625704"/>
          </a:xfrm>
          <a:prstGeom prst="rect">
            <a:avLst/>
          </a:prstGeom>
        </p:spPr>
        <p:txBody>
          <a:bodyPr anchor="b"/>
          <a:lstStyle>
            <a:lvl1pPr>
              <a:defRPr sz="8400"/>
            </a:lvl1pPr>
          </a:lstStyle>
          <a:p>
            <a:pPr/>
            <a:r>
              <a:t>Title Text</a:t>
            </a:r>
          </a:p>
        </p:txBody>
      </p:sp>
      <p:sp>
        <p:nvSpPr>
          <p:cNvPr id="40" name="Body Level One…"/>
          <p:cNvSpPr txBox="1"/>
          <p:nvPr>
            <p:ph type="body" sz="quarter" idx="1"/>
          </p:nvPr>
        </p:nvSpPr>
        <p:spPr>
          <a:xfrm>
            <a:off x="4387453" y="7036593"/>
            <a:ext cx="7500938" cy="5625704"/>
          </a:xfrm>
          <a:prstGeom prst="rect">
            <a:avLst/>
          </a:prstGeom>
        </p:spPr>
        <p:txBody>
          <a:bodyPr anchor="t"/>
          <a:lstStyle>
            <a:lvl1pPr marL="0" indent="0" algn="ctr">
              <a:spcBef>
                <a:spcPts val="0"/>
              </a:spcBef>
              <a:buSzTx/>
              <a:buNone/>
              <a:defRPr sz="4400"/>
            </a:lvl1pPr>
            <a:lvl2pPr marL="0" indent="0" algn="ctr">
              <a:spcBef>
                <a:spcPts val="0"/>
              </a:spcBef>
              <a:buSzTx/>
              <a:buNone/>
              <a:defRPr sz="4400"/>
            </a:lvl2pPr>
            <a:lvl3pPr marL="0" indent="0" algn="ctr">
              <a:spcBef>
                <a:spcPts val="0"/>
              </a:spcBef>
              <a:buSzTx/>
              <a:buNone/>
              <a:defRPr sz="4400"/>
            </a:lvl3pPr>
            <a:lvl4pPr marL="0" indent="0" algn="ctr">
              <a:spcBef>
                <a:spcPts val="0"/>
              </a:spcBef>
              <a:buSzTx/>
              <a:buNone/>
              <a:defRPr sz="4400"/>
            </a:lvl4pPr>
            <a:lvl5pPr marL="0" indent="0" algn="ctr">
              <a:spcBef>
                <a:spcPts val="0"/>
              </a:spcBef>
              <a:buSzTx/>
              <a:buNone/>
              <a:defRPr sz="4400"/>
            </a:lvl5pPr>
          </a:lstStyle>
          <a:p>
            <a:pPr/>
            <a:r>
              <a:t>Body Level One</a:t>
            </a:r>
          </a:p>
          <a:p>
            <a:pPr lvl="1"/>
            <a:r>
              <a:t>Body Level Two</a:t>
            </a:r>
          </a:p>
          <a:p>
            <a:pPr lvl="2"/>
            <a:r>
              <a:t>Body Level Three</a:t>
            </a:r>
          </a:p>
          <a:p>
            <a:pPr lvl="3"/>
            <a:r>
              <a:t>Body Level Four</a:t>
            </a:r>
          </a:p>
          <a:p>
            <a:pPr lvl="4"/>
            <a:r>
              <a:t>Body Level Five</a:t>
            </a:r>
          </a:p>
        </p:txBody>
      </p:sp>
      <p:sp>
        <p:nvSpPr>
          <p:cNvPr id="41" name="Slide Number"/>
          <p:cNvSpPr txBox="1"/>
          <p:nvPr>
            <p:ph type="sldNum" sz="quarter" idx="2"/>
          </p:nvPr>
        </p:nvSpPr>
        <p:spPr>
          <a:xfrm>
            <a:off x="11935814" y="13001625"/>
            <a:ext cx="494513" cy="511175"/>
          </a:xfrm>
          <a:prstGeom prst="rect">
            <a:avLst/>
          </a:prstGeom>
        </p:spPr>
        <p:txBody>
          <a:bodyPr anchor="t"/>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spTree>
      <p:nvGrpSpPr>
        <p:cNvPr id="1" name=""/>
        <p:cNvGrpSpPr/>
        <p:nvPr/>
      </p:nvGrpSpPr>
      <p:grpSpPr>
        <a:xfrm>
          <a:off x="0" y="0"/>
          <a:ext cx="0" cy="0"/>
          <a:chOff x="0" y="0"/>
          <a:chExt cx="0" cy="0"/>
        </a:xfrm>
      </p:grpSpPr>
      <p:sp>
        <p:nvSpPr>
          <p:cNvPr id="48" name="Title Text"/>
          <p:cNvSpPr txBox="1"/>
          <p:nvPr>
            <p:ph type="title"/>
          </p:nvPr>
        </p:nvSpPr>
        <p:spPr>
          <a:prstGeom prst="rect">
            <a:avLst/>
          </a:prstGeom>
        </p:spPr>
        <p:txBody>
          <a:bodyPr/>
          <a:lstStyle/>
          <a:p>
            <a:pPr/>
            <a:r>
              <a:t>Title Text</a:t>
            </a:r>
          </a:p>
        </p:txBody>
      </p:sp>
      <p:sp>
        <p:nvSpPr>
          <p:cNvPr id="4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56" name="Title Text"/>
          <p:cNvSpPr txBox="1"/>
          <p:nvPr>
            <p:ph type="title"/>
          </p:nvPr>
        </p:nvSpPr>
        <p:spPr>
          <a:prstGeom prst="rect">
            <a:avLst/>
          </a:prstGeom>
        </p:spPr>
        <p:txBody>
          <a:bodyPr/>
          <a:lstStyle/>
          <a:p>
            <a:pPr/>
            <a:r>
              <a:t>Title Text</a:t>
            </a:r>
          </a:p>
        </p:txBody>
      </p:sp>
      <p:sp>
        <p:nvSpPr>
          <p:cNvPr id="57"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58" name="Slide Number"/>
          <p:cNvSpPr txBox="1"/>
          <p:nvPr>
            <p:ph type="sldNum" sz="quarter" idx="2"/>
          </p:nvPr>
        </p:nvSpPr>
        <p:spPr>
          <a:xfrm>
            <a:off x="11935814" y="13001625"/>
            <a:ext cx="494513" cy="511175"/>
          </a:xfrm>
          <a:prstGeom prst="rect">
            <a:avLst/>
          </a:prstGeom>
        </p:spPr>
        <p:txBody>
          <a:bodyPr anchor="t"/>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65" name="Image"/>
          <p:cNvSpPr/>
          <p:nvPr>
            <p:ph type="pic" sz="half" idx="21"/>
          </p:nvPr>
        </p:nvSpPr>
        <p:spPr>
          <a:xfrm>
            <a:off x="12495609" y="1482328"/>
            <a:ext cx="7500938" cy="11251407"/>
          </a:xfrm>
          <a:prstGeom prst="rect">
            <a:avLst/>
          </a:prstGeom>
        </p:spPr>
        <p:txBody>
          <a:bodyPr lIns="91439" tIns="45719" rIns="91439" bIns="45719" anchor="t">
            <a:noAutofit/>
          </a:bodyPr>
          <a:lstStyle/>
          <a:p>
            <a:pPr/>
          </a:p>
        </p:txBody>
      </p:sp>
      <p:sp>
        <p:nvSpPr>
          <p:cNvPr id="66" name="Title Text"/>
          <p:cNvSpPr txBox="1"/>
          <p:nvPr>
            <p:ph type="title"/>
          </p:nvPr>
        </p:nvSpPr>
        <p:spPr>
          <a:prstGeom prst="rect">
            <a:avLst/>
          </a:prstGeom>
        </p:spPr>
        <p:txBody>
          <a:bodyPr/>
          <a:lstStyle/>
          <a:p>
            <a:pPr/>
            <a:r>
              <a:t>Title Text</a:t>
            </a:r>
          </a:p>
        </p:txBody>
      </p:sp>
      <p:sp>
        <p:nvSpPr>
          <p:cNvPr id="67" name="Body Level One…"/>
          <p:cNvSpPr txBox="1"/>
          <p:nvPr>
            <p:ph type="body" sz="quarter" idx="1"/>
          </p:nvPr>
        </p:nvSpPr>
        <p:spPr>
          <a:xfrm>
            <a:off x="4387453" y="3643312"/>
            <a:ext cx="7500938" cy="8840392"/>
          </a:xfrm>
          <a:prstGeom prst="rect">
            <a:avLst/>
          </a:prstGeom>
        </p:spPr>
        <p:txBody>
          <a:bodyPr/>
          <a:lstStyle>
            <a:lvl1pPr marL="517071" indent="-517071">
              <a:spcBef>
                <a:spcPts val="5300"/>
              </a:spcBef>
              <a:defRPr sz="3800"/>
            </a:lvl1pPr>
            <a:lvl2pPr marL="898071" indent="-517071">
              <a:spcBef>
                <a:spcPts val="5300"/>
              </a:spcBef>
              <a:defRPr sz="3800"/>
            </a:lvl2pPr>
            <a:lvl3pPr marL="1279071" indent="-517071">
              <a:spcBef>
                <a:spcPts val="5300"/>
              </a:spcBef>
              <a:defRPr sz="3800"/>
            </a:lvl3pPr>
            <a:lvl4pPr marL="1660071" indent="-517071">
              <a:spcBef>
                <a:spcPts val="5300"/>
              </a:spcBef>
              <a:defRPr sz="3800"/>
            </a:lvl4pPr>
            <a:lvl5pPr marL="2041071" indent="-517071">
              <a:spcBef>
                <a:spcPts val="5300"/>
              </a:spcBef>
              <a:defRPr sz="3800"/>
            </a:lvl5pPr>
          </a:lstStyle>
          <a:p>
            <a:pPr/>
            <a:r>
              <a:t>Body Level One</a:t>
            </a:r>
          </a:p>
          <a:p>
            <a:pPr lvl="1"/>
            <a:r>
              <a:t>Body Level Two</a:t>
            </a:r>
          </a:p>
          <a:p>
            <a:pPr lvl="2"/>
            <a:r>
              <a:t>Body Level Three</a:t>
            </a:r>
          </a:p>
          <a:p>
            <a:pPr lvl="3"/>
            <a:r>
              <a:t>Body Level Four</a:t>
            </a:r>
          </a:p>
          <a:p>
            <a:pPr lvl="4"/>
            <a:r>
              <a:t>Body Level Five</a:t>
            </a:r>
          </a:p>
        </p:txBody>
      </p:sp>
      <p:sp>
        <p:nvSpPr>
          <p:cNvPr id="68" name="Slide Number"/>
          <p:cNvSpPr txBox="1"/>
          <p:nvPr>
            <p:ph type="sldNum" sz="quarter" idx="2"/>
          </p:nvPr>
        </p:nvSpPr>
        <p:spPr>
          <a:xfrm>
            <a:off x="11935814" y="13001625"/>
            <a:ext cx="494513" cy="511175"/>
          </a:xfrm>
          <a:prstGeom prst="rect">
            <a:avLst/>
          </a:prstGeom>
        </p:spPr>
        <p:txBody>
          <a:bodyPr anchor="t"/>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75" name="Body Level One…"/>
          <p:cNvSpPr txBox="1"/>
          <p:nvPr>
            <p:ph type="body" idx="1"/>
          </p:nvPr>
        </p:nvSpPr>
        <p:spPr>
          <a:xfrm>
            <a:off x="4387453" y="1785937"/>
            <a:ext cx="15609094" cy="10144126"/>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76" name="Slide Number"/>
          <p:cNvSpPr txBox="1"/>
          <p:nvPr>
            <p:ph type="sldNum" sz="quarter" idx="2"/>
          </p:nvPr>
        </p:nvSpPr>
        <p:spPr>
          <a:xfrm>
            <a:off x="11935814" y="13001625"/>
            <a:ext cx="494513" cy="511175"/>
          </a:xfrm>
          <a:prstGeom prst="rect">
            <a:avLst/>
          </a:prstGeom>
        </p:spPr>
        <p:txBody>
          <a:bodyPr anchor="t"/>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83" name="Image"/>
          <p:cNvSpPr/>
          <p:nvPr>
            <p:ph type="pic" sz="quarter" idx="21"/>
          </p:nvPr>
        </p:nvSpPr>
        <p:spPr>
          <a:xfrm>
            <a:off x="12138421" y="7125890"/>
            <a:ext cx="8358189" cy="5572126"/>
          </a:xfrm>
          <a:prstGeom prst="rect">
            <a:avLst/>
          </a:prstGeom>
        </p:spPr>
        <p:txBody>
          <a:bodyPr lIns="91439" tIns="45719" rIns="91439" bIns="45719" anchor="t">
            <a:noAutofit/>
          </a:bodyPr>
          <a:lstStyle/>
          <a:p>
            <a:pPr/>
          </a:p>
        </p:txBody>
      </p:sp>
      <p:sp>
        <p:nvSpPr>
          <p:cNvPr id="84" name="Image"/>
          <p:cNvSpPr/>
          <p:nvPr>
            <p:ph type="pic" sz="quarter" idx="22"/>
          </p:nvPr>
        </p:nvSpPr>
        <p:spPr>
          <a:xfrm>
            <a:off x="12138421" y="1071562"/>
            <a:ext cx="8224244" cy="5482829"/>
          </a:xfrm>
          <a:prstGeom prst="rect">
            <a:avLst/>
          </a:prstGeom>
        </p:spPr>
        <p:txBody>
          <a:bodyPr lIns="91439" tIns="45719" rIns="91439" bIns="45719" anchor="t">
            <a:noAutofit/>
          </a:bodyPr>
          <a:lstStyle/>
          <a:p>
            <a:pPr/>
          </a:p>
        </p:txBody>
      </p:sp>
      <p:sp>
        <p:nvSpPr>
          <p:cNvPr id="85" name="Image"/>
          <p:cNvSpPr/>
          <p:nvPr>
            <p:ph type="pic" sz="half" idx="23"/>
          </p:nvPr>
        </p:nvSpPr>
        <p:spPr>
          <a:xfrm>
            <a:off x="4065984" y="1017984"/>
            <a:ext cx="7929564" cy="11894345"/>
          </a:xfrm>
          <a:prstGeom prst="rect">
            <a:avLst/>
          </a:prstGeom>
        </p:spPr>
        <p:txBody>
          <a:bodyPr lIns="91439" tIns="45719" rIns="91439" bIns="45719" anchor="t">
            <a:noAutofit/>
          </a:bodyPr>
          <a:lstStyle/>
          <a:p>
            <a:pPr/>
          </a:p>
        </p:txBody>
      </p:sp>
      <p:sp>
        <p:nvSpPr>
          <p:cNvPr id="86" name="Slide Number"/>
          <p:cNvSpPr txBox="1"/>
          <p:nvPr>
            <p:ph type="sldNum" sz="quarter" idx="2"/>
          </p:nvPr>
        </p:nvSpPr>
        <p:spPr>
          <a:xfrm>
            <a:off x="11935814" y="13001625"/>
            <a:ext cx="494513" cy="511175"/>
          </a:xfrm>
          <a:prstGeom prst="rect">
            <a:avLst/>
          </a:prstGeom>
        </p:spPr>
        <p:txBody>
          <a:bodyPr anchor="t"/>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Title Text"/>
          <p:cNvSpPr txBox="1"/>
          <p:nvPr>
            <p:ph type="title"/>
          </p:nvPr>
        </p:nvSpPr>
        <p:spPr>
          <a:xfrm>
            <a:off x="4387453" y="571500"/>
            <a:ext cx="15609094" cy="298251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normAutofit fontScale="100000" lnSpcReduction="0"/>
          </a:bodyPr>
          <a:lstStyle/>
          <a:p>
            <a:pPr/>
            <a:r>
              <a:t>Title Text</a:t>
            </a:r>
          </a:p>
        </p:txBody>
      </p:sp>
      <p:sp>
        <p:nvSpPr>
          <p:cNvPr id="3" name="Body Level One…"/>
          <p:cNvSpPr txBox="1"/>
          <p:nvPr>
            <p:ph type="body" idx="1"/>
          </p:nvPr>
        </p:nvSpPr>
        <p:spPr>
          <a:xfrm>
            <a:off x="4387453" y="3643312"/>
            <a:ext cx="15609094" cy="8840392"/>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11935814" y="13026231"/>
            <a:ext cx="494513" cy="511176"/>
          </a:xfrm>
          <a:prstGeom prst="rect">
            <a:avLst/>
          </a:prstGeom>
          <a:ln w="12700">
            <a:miter lim="400000"/>
          </a:ln>
        </p:spPr>
        <p:txBody>
          <a:bodyPr wrap="none" lIns="71437" tIns="71437" rIns="71437" bIns="71437" anchor="b">
            <a:spAutoFit/>
          </a:bodyPr>
          <a:lstStyle>
            <a:lvl1pPr>
              <a:defRPr sz="2400"/>
            </a:lvl1pPr>
          </a:lstStyle>
          <a:p>
            <a:pPr/>
            <a:fld id="{86CB4B4D-7CA3-9044-876B-883B54F8677D}" type="slidenum"/>
          </a:p>
        </p:txBody>
      </p:sp>
    </p:spTree>
  </p:cSld>
  <p:clrMap bg1="dk1" tx1="lt1" bg2="dk2" tx2="lt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Lst>
  <p:transition xmlns:p14="http://schemas.microsoft.com/office/powerpoint/2010/main" spd="med" advClick="1"/>
  <p:txStyles>
    <p:titleStyle>
      <a:lvl1pPr marL="0" marR="0" indent="0" algn="ctr" defTabSz="821531" rtl="0" latinLnBrk="0">
        <a:lnSpc>
          <a:spcPct val="100000"/>
        </a:lnSpc>
        <a:spcBef>
          <a:spcPts val="0"/>
        </a:spcBef>
        <a:spcAft>
          <a:spcPts val="0"/>
        </a:spcAft>
        <a:buClrTx/>
        <a:buSzTx/>
        <a:buFontTx/>
        <a:buNone/>
        <a:tabLst/>
        <a:defRPr b="0" baseline="0" cap="none" i="0" spc="0" strike="noStrike" sz="11200" u="none">
          <a:solidFill>
            <a:srgbClr val="FFFFFF"/>
          </a:solidFill>
          <a:uFillTx/>
          <a:latin typeface="+mn-lt"/>
          <a:ea typeface="+mn-ea"/>
          <a:cs typeface="+mn-cs"/>
          <a:sym typeface="Helvetica Light"/>
        </a:defRPr>
      </a:lvl1pPr>
      <a:lvl2pPr marL="0" marR="0" indent="0" algn="ctr" defTabSz="821531" rtl="0" latinLnBrk="0">
        <a:lnSpc>
          <a:spcPct val="100000"/>
        </a:lnSpc>
        <a:spcBef>
          <a:spcPts val="0"/>
        </a:spcBef>
        <a:spcAft>
          <a:spcPts val="0"/>
        </a:spcAft>
        <a:buClrTx/>
        <a:buSzTx/>
        <a:buFontTx/>
        <a:buNone/>
        <a:tabLst/>
        <a:defRPr b="0" baseline="0" cap="none" i="0" spc="0" strike="noStrike" sz="11200" u="none">
          <a:solidFill>
            <a:srgbClr val="FFFFFF"/>
          </a:solidFill>
          <a:uFillTx/>
          <a:latin typeface="+mn-lt"/>
          <a:ea typeface="+mn-ea"/>
          <a:cs typeface="+mn-cs"/>
          <a:sym typeface="Helvetica Light"/>
        </a:defRPr>
      </a:lvl2pPr>
      <a:lvl3pPr marL="0" marR="0" indent="0" algn="ctr" defTabSz="821531" rtl="0" latinLnBrk="0">
        <a:lnSpc>
          <a:spcPct val="100000"/>
        </a:lnSpc>
        <a:spcBef>
          <a:spcPts val="0"/>
        </a:spcBef>
        <a:spcAft>
          <a:spcPts val="0"/>
        </a:spcAft>
        <a:buClrTx/>
        <a:buSzTx/>
        <a:buFontTx/>
        <a:buNone/>
        <a:tabLst/>
        <a:defRPr b="0" baseline="0" cap="none" i="0" spc="0" strike="noStrike" sz="11200" u="none">
          <a:solidFill>
            <a:srgbClr val="FFFFFF"/>
          </a:solidFill>
          <a:uFillTx/>
          <a:latin typeface="+mn-lt"/>
          <a:ea typeface="+mn-ea"/>
          <a:cs typeface="+mn-cs"/>
          <a:sym typeface="Helvetica Light"/>
        </a:defRPr>
      </a:lvl3pPr>
      <a:lvl4pPr marL="0" marR="0" indent="0" algn="ctr" defTabSz="821531" rtl="0" latinLnBrk="0">
        <a:lnSpc>
          <a:spcPct val="100000"/>
        </a:lnSpc>
        <a:spcBef>
          <a:spcPts val="0"/>
        </a:spcBef>
        <a:spcAft>
          <a:spcPts val="0"/>
        </a:spcAft>
        <a:buClrTx/>
        <a:buSzTx/>
        <a:buFontTx/>
        <a:buNone/>
        <a:tabLst/>
        <a:defRPr b="0" baseline="0" cap="none" i="0" spc="0" strike="noStrike" sz="11200" u="none">
          <a:solidFill>
            <a:srgbClr val="FFFFFF"/>
          </a:solidFill>
          <a:uFillTx/>
          <a:latin typeface="+mn-lt"/>
          <a:ea typeface="+mn-ea"/>
          <a:cs typeface="+mn-cs"/>
          <a:sym typeface="Helvetica Light"/>
        </a:defRPr>
      </a:lvl4pPr>
      <a:lvl5pPr marL="0" marR="0" indent="0" algn="ctr" defTabSz="821531" rtl="0" latinLnBrk="0">
        <a:lnSpc>
          <a:spcPct val="100000"/>
        </a:lnSpc>
        <a:spcBef>
          <a:spcPts val="0"/>
        </a:spcBef>
        <a:spcAft>
          <a:spcPts val="0"/>
        </a:spcAft>
        <a:buClrTx/>
        <a:buSzTx/>
        <a:buFontTx/>
        <a:buNone/>
        <a:tabLst/>
        <a:defRPr b="0" baseline="0" cap="none" i="0" spc="0" strike="noStrike" sz="11200" u="none">
          <a:solidFill>
            <a:srgbClr val="FFFFFF"/>
          </a:solidFill>
          <a:uFillTx/>
          <a:latin typeface="+mn-lt"/>
          <a:ea typeface="+mn-ea"/>
          <a:cs typeface="+mn-cs"/>
          <a:sym typeface="Helvetica Light"/>
        </a:defRPr>
      </a:lvl5pPr>
      <a:lvl6pPr marL="0" marR="0" indent="0" algn="ctr" defTabSz="821531" rtl="0" latinLnBrk="0">
        <a:lnSpc>
          <a:spcPct val="100000"/>
        </a:lnSpc>
        <a:spcBef>
          <a:spcPts val="0"/>
        </a:spcBef>
        <a:spcAft>
          <a:spcPts val="0"/>
        </a:spcAft>
        <a:buClrTx/>
        <a:buSzTx/>
        <a:buFontTx/>
        <a:buNone/>
        <a:tabLst/>
        <a:defRPr b="0" baseline="0" cap="none" i="0" spc="0" strike="noStrike" sz="11200" u="none">
          <a:solidFill>
            <a:srgbClr val="FFFFFF"/>
          </a:solidFill>
          <a:uFillTx/>
          <a:latin typeface="+mn-lt"/>
          <a:ea typeface="+mn-ea"/>
          <a:cs typeface="+mn-cs"/>
          <a:sym typeface="Helvetica Light"/>
        </a:defRPr>
      </a:lvl6pPr>
      <a:lvl7pPr marL="0" marR="0" indent="0" algn="ctr" defTabSz="821531" rtl="0" latinLnBrk="0">
        <a:lnSpc>
          <a:spcPct val="100000"/>
        </a:lnSpc>
        <a:spcBef>
          <a:spcPts val="0"/>
        </a:spcBef>
        <a:spcAft>
          <a:spcPts val="0"/>
        </a:spcAft>
        <a:buClrTx/>
        <a:buSzTx/>
        <a:buFontTx/>
        <a:buNone/>
        <a:tabLst/>
        <a:defRPr b="0" baseline="0" cap="none" i="0" spc="0" strike="noStrike" sz="11200" u="none">
          <a:solidFill>
            <a:srgbClr val="FFFFFF"/>
          </a:solidFill>
          <a:uFillTx/>
          <a:latin typeface="+mn-lt"/>
          <a:ea typeface="+mn-ea"/>
          <a:cs typeface="+mn-cs"/>
          <a:sym typeface="Helvetica Light"/>
        </a:defRPr>
      </a:lvl7pPr>
      <a:lvl8pPr marL="0" marR="0" indent="0" algn="ctr" defTabSz="821531" rtl="0" latinLnBrk="0">
        <a:lnSpc>
          <a:spcPct val="100000"/>
        </a:lnSpc>
        <a:spcBef>
          <a:spcPts val="0"/>
        </a:spcBef>
        <a:spcAft>
          <a:spcPts val="0"/>
        </a:spcAft>
        <a:buClrTx/>
        <a:buSzTx/>
        <a:buFontTx/>
        <a:buNone/>
        <a:tabLst/>
        <a:defRPr b="0" baseline="0" cap="none" i="0" spc="0" strike="noStrike" sz="11200" u="none">
          <a:solidFill>
            <a:srgbClr val="FFFFFF"/>
          </a:solidFill>
          <a:uFillTx/>
          <a:latin typeface="+mn-lt"/>
          <a:ea typeface="+mn-ea"/>
          <a:cs typeface="+mn-cs"/>
          <a:sym typeface="Helvetica Light"/>
        </a:defRPr>
      </a:lvl8pPr>
      <a:lvl9pPr marL="0" marR="0" indent="0" algn="ctr" defTabSz="821531" rtl="0" latinLnBrk="0">
        <a:lnSpc>
          <a:spcPct val="100000"/>
        </a:lnSpc>
        <a:spcBef>
          <a:spcPts val="0"/>
        </a:spcBef>
        <a:spcAft>
          <a:spcPts val="0"/>
        </a:spcAft>
        <a:buClrTx/>
        <a:buSzTx/>
        <a:buFontTx/>
        <a:buNone/>
        <a:tabLst/>
        <a:defRPr b="0" baseline="0" cap="none" i="0" spc="0" strike="noStrike" sz="11200" u="none">
          <a:solidFill>
            <a:srgbClr val="FFFFFF"/>
          </a:solidFill>
          <a:uFillTx/>
          <a:latin typeface="+mn-lt"/>
          <a:ea typeface="+mn-ea"/>
          <a:cs typeface="+mn-cs"/>
          <a:sym typeface="Helvetica Light"/>
        </a:defRPr>
      </a:lvl9pPr>
    </p:titleStyle>
    <p:bodyStyle>
      <a:lvl1pPr marL="625642" marR="0" indent="-625642" algn="l" defTabSz="821531" rtl="0" latinLnBrk="0">
        <a:lnSpc>
          <a:spcPct val="100000"/>
        </a:lnSpc>
        <a:spcBef>
          <a:spcPts val="5900"/>
        </a:spcBef>
        <a:spcAft>
          <a:spcPts val="0"/>
        </a:spcAft>
        <a:buClrTx/>
        <a:buSzPct val="75000"/>
        <a:buFontTx/>
        <a:buChar char="•"/>
        <a:tabLst/>
        <a:defRPr b="0" baseline="0" cap="none" i="0" spc="0" strike="noStrike" sz="5200" u="none">
          <a:solidFill>
            <a:srgbClr val="FFFFFF"/>
          </a:solidFill>
          <a:uFillTx/>
          <a:latin typeface="+mn-lt"/>
          <a:ea typeface="+mn-ea"/>
          <a:cs typeface="+mn-cs"/>
          <a:sym typeface="Helvetica Light"/>
        </a:defRPr>
      </a:lvl1pPr>
      <a:lvl2pPr marL="1082842" marR="0" indent="-625642" algn="l" defTabSz="821531" rtl="0" latinLnBrk="0">
        <a:lnSpc>
          <a:spcPct val="100000"/>
        </a:lnSpc>
        <a:spcBef>
          <a:spcPts val="5900"/>
        </a:spcBef>
        <a:spcAft>
          <a:spcPts val="0"/>
        </a:spcAft>
        <a:buClrTx/>
        <a:buSzPct val="75000"/>
        <a:buFontTx/>
        <a:buChar char="•"/>
        <a:tabLst/>
        <a:defRPr b="0" baseline="0" cap="none" i="0" spc="0" strike="noStrike" sz="5200" u="none">
          <a:solidFill>
            <a:srgbClr val="FFFFFF"/>
          </a:solidFill>
          <a:uFillTx/>
          <a:latin typeface="+mn-lt"/>
          <a:ea typeface="+mn-ea"/>
          <a:cs typeface="+mn-cs"/>
          <a:sym typeface="Helvetica Light"/>
        </a:defRPr>
      </a:lvl2pPr>
      <a:lvl3pPr marL="1540042" marR="0" indent="-625642" algn="l" defTabSz="821531" rtl="0" latinLnBrk="0">
        <a:lnSpc>
          <a:spcPct val="100000"/>
        </a:lnSpc>
        <a:spcBef>
          <a:spcPts val="5900"/>
        </a:spcBef>
        <a:spcAft>
          <a:spcPts val="0"/>
        </a:spcAft>
        <a:buClrTx/>
        <a:buSzPct val="75000"/>
        <a:buFontTx/>
        <a:buChar char="•"/>
        <a:tabLst/>
        <a:defRPr b="0" baseline="0" cap="none" i="0" spc="0" strike="noStrike" sz="5200" u="none">
          <a:solidFill>
            <a:srgbClr val="FFFFFF"/>
          </a:solidFill>
          <a:uFillTx/>
          <a:latin typeface="+mn-lt"/>
          <a:ea typeface="+mn-ea"/>
          <a:cs typeface="+mn-cs"/>
          <a:sym typeface="Helvetica Light"/>
        </a:defRPr>
      </a:lvl3pPr>
      <a:lvl4pPr marL="1997242" marR="0" indent="-625642" algn="l" defTabSz="821531" rtl="0" latinLnBrk="0">
        <a:lnSpc>
          <a:spcPct val="100000"/>
        </a:lnSpc>
        <a:spcBef>
          <a:spcPts val="5900"/>
        </a:spcBef>
        <a:spcAft>
          <a:spcPts val="0"/>
        </a:spcAft>
        <a:buClrTx/>
        <a:buSzPct val="75000"/>
        <a:buFontTx/>
        <a:buChar char="•"/>
        <a:tabLst/>
        <a:defRPr b="0" baseline="0" cap="none" i="0" spc="0" strike="noStrike" sz="5200" u="none">
          <a:solidFill>
            <a:srgbClr val="FFFFFF"/>
          </a:solidFill>
          <a:uFillTx/>
          <a:latin typeface="+mn-lt"/>
          <a:ea typeface="+mn-ea"/>
          <a:cs typeface="+mn-cs"/>
          <a:sym typeface="Helvetica Light"/>
        </a:defRPr>
      </a:lvl4pPr>
      <a:lvl5pPr marL="2454442" marR="0" indent="-625642" algn="l" defTabSz="821531" rtl="0" latinLnBrk="0">
        <a:lnSpc>
          <a:spcPct val="100000"/>
        </a:lnSpc>
        <a:spcBef>
          <a:spcPts val="5900"/>
        </a:spcBef>
        <a:spcAft>
          <a:spcPts val="0"/>
        </a:spcAft>
        <a:buClrTx/>
        <a:buSzPct val="75000"/>
        <a:buFontTx/>
        <a:buChar char="•"/>
        <a:tabLst/>
        <a:defRPr b="0" baseline="0" cap="none" i="0" spc="0" strike="noStrike" sz="5200" u="none">
          <a:solidFill>
            <a:srgbClr val="FFFFFF"/>
          </a:solidFill>
          <a:uFillTx/>
          <a:latin typeface="+mn-lt"/>
          <a:ea typeface="+mn-ea"/>
          <a:cs typeface="+mn-cs"/>
          <a:sym typeface="Helvetica Light"/>
        </a:defRPr>
      </a:lvl5pPr>
      <a:lvl6pPr marL="2911642" marR="0" indent="-625642" algn="l" defTabSz="821531" rtl="0" latinLnBrk="0">
        <a:lnSpc>
          <a:spcPct val="100000"/>
        </a:lnSpc>
        <a:spcBef>
          <a:spcPts val="5900"/>
        </a:spcBef>
        <a:spcAft>
          <a:spcPts val="0"/>
        </a:spcAft>
        <a:buClrTx/>
        <a:buSzPct val="75000"/>
        <a:buFontTx/>
        <a:buChar char="•"/>
        <a:tabLst/>
        <a:defRPr b="0" baseline="0" cap="none" i="0" spc="0" strike="noStrike" sz="5200" u="none">
          <a:solidFill>
            <a:srgbClr val="FFFFFF"/>
          </a:solidFill>
          <a:uFillTx/>
          <a:latin typeface="+mn-lt"/>
          <a:ea typeface="+mn-ea"/>
          <a:cs typeface="+mn-cs"/>
          <a:sym typeface="Helvetica Light"/>
        </a:defRPr>
      </a:lvl6pPr>
      <a:lvl7pPr marL="3368842" marR="0" indent="-625642" algn="l" defTabSz="821531" rtl="0" latinLnBrk="0">
        <a:lnSpc>
          <a:spcPct val="100000"/>
        </a:lnSpc>
        <a:spcBef>
          <a:spcPts val="5900"/>
        </a:spcBef>
        <a:spcAft>
          <a:spcPts val="0"/>
        </a:spcAft>
        <a:buClrTx/>
        <a:buSzPct val="75000"/>
        <a:buFontTx/>
        <a:buChar char="•"/>
        <a:tabLst/>
        <a:defRPr b="0" baseline="0" cap="none" i="0" spc="0" strike="noStrike" sz="5200" u="none">
          <a:solidFill>
            <a:srgbClr val="FFFFFF"/>
          </a:solidFill>
          <a:uFillTx/>
          <a:latin typeface="+mn-lt"/>
          <a:ea typeface="+mn-ea"/>
          <a:cs typeface="+mn-cs"/>
          <a:sym typeface="Helvetica Light"/>
        </a:defRPr>
      </a:lvl7pPr>
      <a:lvl8pPr marL="3826042" marR="0" indent="-625642" algn="l" defTabSz="821531" rtl="0" latinLnBrk="0">
        <a:lnSpc>
          <a:spcPct val="100000"/>
        </a:lnSpc>
        <a:spcBef>
          <a:spcPts val="5900"/>
        </a:spcBef>
        <a:spcAft>
          <a:spcPts val="0"/>
        </a:spcAft>
        <a:buClrTx/>
        <a:buSzPct val="75000"/>
        <a:buFontTx/>
        <a:buChar char="•"/>
        <a:tabLst/>
        <a:defRPr b="0" baseline="0" cap="none" i="0" spc="0" strike="noStrike" sz="5200" u="none">
          <a:solidFill>
            <a:srgbClr val="FFFFFF"/>
          </a:solidFill>
          <a:uFillTx/>
          <a:latin typeface="+mn-lt"/>
          <a:ea typeface="+mn-ea"/>
          <a:cs typeface="+mn-cs"/>
          <a:sym typeface="Helvetica Light"/>
        </a:defRPr>
      </a:lvl8pPr>
      <a:lvl9pPr marL="4283242" marR="0" indent="-625642" algn="l" defTabSz="821531" rtl="0" latinLnBrk="0">
        <a:lnSpc>
          <a:spcPct val="100000"/>
        </a:lnSpc>
        <a:spcBef>
          <a:spcPts val="5900"/>
        </a:spcBef>
        <a:spcAft>
          <a:spcPts val="0"/>
        </a:spcAft>
        <a:buClrTx/>
        <a:buSzPct val="75000"/>
        <a:buFontTx/>
        <a:buChar char="•"/>
        <a:tabLst/>
        <a:defRPr b="0" baseline="0" cap="none" i="0" spc="0" strike="noStrike" sz="5200" u="none">
          <a:solidFill>
            <a:srgbClr val="FFFFFF"/>
          </a:solidFill>
          <a:uFillTx/>
          <a:latin typeface="+mn-lt"/>
          <a:ea typeface="+mn-ea"/>
          <a:cs typeface="+mn-cs"/>
          <a:sym typeface="Helvetica Light"/>
        </a:defRPr>
      </a:lvl9pPr>
    </p:bodyStyle>
    <p:otherStyle>
      <a:lvl1pPr marL="0" marR="0" indent="0" algn="ctr" defTabSz="821531"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Light"/>
        </a:defRPr>
      </a:lvl1pPr>
      <a:lvl2pPr marL="0" marR="0" indent="228600" algn="ctr" defTabSz="821531"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Light"/>
        </a:defRPr>
      </a:lvl2pPr>
      <a:lvl3pPr marL="0" marR="0" indent="457200" algn="ctr" defTabSz="821531"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Light"/>
        </a:defRPr>
      </a:lvl3pPr>
      <a:lvl4pPr marL="0" marR="0" indent="685800" algn="ctr" defTabSz="821531"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Light"/>
        </a:defRPr>
      </a:lvl4pPr>
      <a:lvl5pPr marL="0" marR="0" indent="914400" algn="ctr" defTabSz="821531"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Light"/>
        </a:defRPr>
      </a:lvl5pPr>
      <a:lvl6pPr marL="0" marR="0" indent="1143000" algn="ctr" defTabSz="821531"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Light"/>
        </a:defRPr>
      </a:lvl6pPr>
      <a:lvl7pPr marL="0" marR="0" indent="1371600" algn="ctr" defTabSz="821531"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Light"/>
        </a:defRPr>
      </a:lvl7pPr>
      <a:lvl8pPr marL="0" marR="0" indent="1600200" algn="ctr" defTabSz="821531"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Light"/>
        </a:defRPr>
      </a:lvl8pPr>
      <a:lvl9pPr marL="0" marR="0" indent="1828800" algn="ctr" defTabSz="821531"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Light"/>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8.tif"/></Relationships>

</file>

<file path=ppt/slides/_rels/slide1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9.tif"/></Relationships>

</file>

<file path=ppt/slides/_rels/slide2.xml.rels><?xml version="1.0" encoding="UTF-8"?>
<Relationships xmlns="http://schemas.openxmlformats.org/package/2006/relationships"><Relationship Id="rId1" Type="http://schemas.openxmlformats.org/officeDocument/2006/relationships/slideLayout" Target="../slideLayouts/slideLayout10.xml"/></Relationships>

</file>

<file path=ppt/slides/_rels/slide3.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1.tif"/></Relationships>

</file>

<file path=ppt/slides/_rels/slide4.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2.tif"/></Relationships>

</file>

<file path=ppt/slides/_rels/slide5.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3.tif"/></Relationships>

</file>

<file path=ppt/slides/_rels/slide6.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4.tif"/></Relationships>

</file>

<file path=ppt/slides/_rels/slide7.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5.tif"/></Relationships>

</file>

<file path=ppt/slides/_rels/slide8.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6.tif"/></Relationships>

</file>

<file path=ppt/slides/_rels/slide9.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7.tif"/></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9" name="Essence of all the Scriptures"/>
          <p:cNvSpPr txBox="1"/>
          <p:nvPr>
            <p:ph type="ctrTitle"/>
          </p:nvPr>
        </p:nvSpPr>
        <p:spPr>
          <a:xfrm>
            <a:off x="3080439" y="967581"/>
            <a:ext cx="18223122" cy="4643438"/>
          </a:xfrm>
          <a:prstGeom prst="rect">
            <a:avLst/>
          </a:prstGeom>
        </p:spPr>
        <p:txBody>
          <a:bodyPr/>
          <a:lstStyle/>
          <a:p>
            <a:pPr/>
            <a:r>
              <a:t>Essence of all the Scriptures</a:t>
            </a:r>
          </a:p>
        </p:txBody>
      </p:sp>
      <p:sp>
        <p:nvSpPr>
          <p:cNvPr id="120" name="Madan Mohini"/>
          <p:cNvSpPr txBox="1"/>
          <p:nvPr>
            <p:ph type="subTitle" sz="quarter" idx="1"/>
          </p:nvPr>
        </p:nvSpPr>
        <p:spPr>
          <a:xfrm>
            <a:off x="4833937" y="7819487"/>
            <a:ext cx="14716126" cy="1589486"/>
          </a:xfrm>
          <a:prstGeom prst="rect">
            <a:avLst/>
          </a:prstGeom>
        </p:spPr>
        <p:txBody>
          <a:bodyPr/>
          <a:lstStyle/>
          <a:p>
            <a:pPr/>
            <a:r>
              <a:t>Madan Mohini</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7" name="8) Ekam paragatim premadam"/>
          <p:cNvSpPr txBox="1"/>
          <p:nvPr>
            <p:ph type="title"/>
          </p:nvPr>
        </p:nvSpPr>
        <p:spPr>
          <a:xfrm>
            <a:off x="-32950" y="-18058"/>
            <a:ext cx="24449900" cy="2982516"/>
          </a:xfrm>
          <a:prstGeom prst="rect">
            <a:avLst/>
          </a:prstGeom>
        </p:spPr>
        <p:txBody>
          <a:bodyPr/>
          <a:lstStyle/>
          <a:p>
            <a:pPr/>
            <a:r>
              <a:t>8) Ekam paragatim premadam</a:t>
            </a:r>
          </a:p>
        </p:txBody>
      </p:sp>
      <p:sp>
        <p:nvSpPr>
          <p:cNvPr id="168" name="The only goal is to attain Krishna Prema"/>
          <p:cNvSpPr txBox="1"/>
          <p:nvPr>
            <p:ph type="body" sz="half" idx="1"/>
          </p:nvPr>
        </p:nvSpPr>
        <p:spPr>
          <a:xfrm>
            <a:off x="4387453" y="3643312"/>
            <a:ext cx="11375380" cy="8840392"/>
          </a:xfrm>
          <a:prstGeom prst="rect">
            <a:avLst/>
          </a:prstGeom>
        </p:spPr>
        <p:txBody>
          <a:bodyPr/>
          <a:lstStyle>
            <a:lvl1pPr>
              <a:defRPr sz="7000"/>
            </a:lvl1pPr>
          </a:lstStyle>
          <a:p>
            <a:pPr/>
            <a:r>
              <a:t>The only goal is to attain Krishna Prema</a:t>
            </a:r>
          </a:p>
        </p:txBody>
      </p:sp>
      <p:pic>
        <p:nvPicPr>
          <p:cNvPr id="169" name="Image" descr="Image"/>
          <p:cNvPicPr>
            <a:picLocks noChangeAspect="1"/>
          </p:cNvPicPr>
          <p:nvPr/>
        </p:nvPicPr>
        <p:blipFill>
          <a:blip r:embed="rId3">
            <a:extLst/>
          </a:blip>
          <a:stretch>
            <a:fillRect/>
          </a:stretch>
        </p:blipFill>
        <p:spPr>
          <a:xfrm>
            <a:off x="16982909" y="2930910"/>
            <a:ext cx="7417837" cy="10817679"/>
          </a:xfrm>
          <a:prstGeom prst="rect">
            <a:avLst/>
          </a:prstGeom>
          <a:ln w="12700">
            <a:miter lim="400000"/>
          </a:ln>
        </p:spPr>
      </p:pic>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3" name="Thank you &amp; Hare Krishna!"/>
          <p:cNvSpPr txBox="1"/>
          <p:nvPr>
            <p:ph type="title"/>
          </p:nvPr>
        </p:nvSpPr>
        <p:spPr>
          <a:xfrm>
            <a:off x="4200659" y="8479473"/>
            <a:ext cx="7500938" cy="3302225"/>
          </a:xfrm>
          <a:prstGeom prst="rect">
            <a:avLst/>
          </a:prstGeom>
        </p:spPr>
        <p:txBody>
          <a:bodyPr/>
          <a:lstStyle>
            <a:lvl1pPr>
              <a:defRPr>
                <a:solidFill>
                  <a:srgbClr val="FFFB00"/>
                </a:solidFill>
              </a:defRPr>
            </a:lvl1pPr>
          </a:lstStyle>
          <a:p>
            <a:pPr/>
            <a:r>
              <a:t>Thank you &amp; Hare Krishna!</a:t>
            </a:r>
          </a:p>
        </p:txBody>
      </p:sp>
      <p:sp>
        <p:nvSpPr>
          <p:cNvPr id="174" name="Gurudevam vandam…"/>
          <p:cNvSpPr txBox="1"/>
          <p:nvPr>
            <p:ph type="body" sz="half" idx="1"/>
          </p:nvPr>
        </p:nvSpPr>
        <p:spPr>
          <a:xfrm>
            <a:off x="874611" y="1833052"/>
            <a:ext cx="12738766" cy="5625704"/>
          </a:xfrm>
          <a:prstGeom prst="rect">
            <a:avLst/>
          </a:prstGeom>
        </p:spPr>
        <p:txBody>
          <a:bodyPr/>
          <a:lstStyle/>
          <a:p>
            <a:pPr>
              <a:defRPr sz="8300"/>
            </a:pPr>
            <a:r>
              <a:t>Gurudevam vandam </a:t>
            </a:r>
          </a:p>
          <a:p>
            <a:pPr>
              <a:defRPr sz="8300"/>
            </a:pPr>
            <a:r>
              <a:t>saranaravindam </a:t>
            </a:r>
          </a:p>
          <a:p>
            <a:pPr>
              <a:defRPr sz="8300"/>
            </a:pPr>
            <a:r>
              <a:t>pankaja padam </a:t>
            </a:r>
          </a:p>
          <a:p>
            <a:pPr>
              <a:defRPr sz="8300"/>
            </a:pPr>
            <a:r>
              <a:t>adhara vindam</a:t>
            </a:r>
          </a:p>
        </p:txBody>
      </p:sp>
      <p:pic>
        <p:nvPicPr>
          <p:cNvPr id="175" name="Image" descr="Image"/>
          <p:cNvPicPr>
            <a:picLocks noChangeAspect="1"/>
          </p:cNvPicPr>
          <p:nvPr/>
        </p:nvPicPr>
        <p:blipFill>
          <a:blip r:embed="rId2">
            <a:extLst/>
          </a:blip>
          <a:stretch>
            <a:fillRect/>
          </a:stretch>
        </p:blipFill>
        <p:spPr>
          <a:xfrm>
            <a:off x="14467352" y="33471"/>
            <a:ext cx="9924003" cy="13649058"/>
          </a:xfrm>
          <a:prstGeom prst="rect">
            <a:avLst/>
          </a:prstGeom>
          <a:ln w="12700">
            <a:miter lim="400000"/>
          </a:ln>
        </p:spPr>
      </p:pic>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2" name="Ekam devam govindam…"/>
          <p:cNvSpPr txBox="1"/>
          <p:nvPr/>
        </p:nvSpPr>
        <p:spPr>
          <a:xfrm>
            <a:off x="7316963" y="1808832"/>
            <a:ext cx="13940766" cy="10745039"/>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algn="l" defTabSz="355600">
              <a:defRPr sz="7800">
                <a:latin typeface="Helvetica Neue"/>
                <a:ea typeface="Helvetica Neue"/>
                <a:cs typeface="Helvetica Neue"/>
                <a:sym typeface="Helvetica Neue"/>
              </a:defRPr>
            </a:pPr>
            <a:r>
              <a:t>Ekam devam govindam</a:t>
            </a:r>
          </a:p>
          <a:p>
            <a:pPr algn="l" defTabSz="355600">
              <a:defRPr sz="7800">
                <a:solidFill>
                  <a:srgbClr val="FFFB00"/>
                </a:solidFill>
                <a:latin typeface="Helvetica Neue"/>
                <a:ea typeface="Helvetica Neue"/>
                <a:cs typeface="Helvetica Neue"/>
                <a:sym typeface="Helvetica Neue"/>
              </a:defRPr>
            </a:pPr>
            <a:r>
              <a:t>Ekam sāstram-bhāgavatam</a:t>
            </a:r>
          </a:p>
          <a:p>
            <a:pPr algn="l" defTabSz="355600">
              <a:defRPr sz="7800">
                <a:latin typeface="Helvetica Neue"/>
                <a:ea typeface="Helvetica Neue"/>
                <a:cs typeface="Helvetica Neue"/>
                <a:sym typeface="Helvetica Neue"/>
              </a:defRPr>
            </a:pPr>
            <a:r>
              <a:t>Ekam mantram mahā-mantram</a:t>
            </a:r>
          </a:p>
          <a:p>
            <a:pPr algn="l" defTabSz="355600">
              <a:defRPr sz="7800">
                <a:solidFill>
                  <a:srgbClr val="FFFB00"/>
                </a:solidFill>
                <a:latin typeface="Helvetica Neue"/>
                <a:ea typeface="Helvetica Neue"/>
                <a:cs typeface="Helvetica Neue"/>
                <a:sym typeface="Helvetica Neue"/>
              </a:defRPr>
            </a:pPr>
            <a:r>
              <a:t>Ekam karmam gurusevam (2)</a:t>
            </a:r>
          </a:p>
          <a:p>
            <a:pPr algn="l" defTabSz="355600">
              <a:defRPr sz="7800">
                <a:latin typeface="Helvetica Neue"/>
                <a:ea typeface="Helvetica Neue"/>
                <a:cs typeface="Helvetica Neue"/>
                <a:sym typeface="Helvetica Neue"/>
              </a:defRPr>
            </a:pPr>
          </a:p>
          <a:p>
            <a:pPr algn="l" defTabSz="355600">
              <a:defRPr sz="7800">
                <a:latin typeface="Helvetica Neue"/>
                <a:ea typeface="Helvetica Neue"/>
                <a:cs typeface="Helvetica Neue"/>
                <a:sym typeface="Helvetica Neue"/>
              </a:defRPr>
            </a:pPr>
            <a:r>
              <a:t>Ekam sravaņam hari-katham</a:t>
            </a:r>
          </a:p>
          <a:p>
            <a:pPr algn="l" defTabSz="355600">
              <a:defRPr sz="7800">
                <a:solidFill>
                  <a:srgbClr val="FFFB00"/>
                </a:solidFill>
                <a:latin typeface="Helvetica Neue"/>
                <a:ea typeface="Helvetica Neue"/>
                <a:cs typeface="Helvetica Neue"/>
                <a:sym typeface="Helvetica Neue"/>
              </a:defRPr>
            </a:pPr>
            <a:r>
              <a:t>Ekam smaraņam hari-padam</a:t>
            </a:r>
          </a:p>
          <a:p>
            <a:pPr algn="l" defTabSz="355600">
              <a:defRPr sz="7800">
                <a:latin typeface="Helvetica Neue"/>
                <a:ea typeface="Helvetica Neue"/>
                <a:cs typeface="Helvetica Neue"/>
                <a:sym typeface="Helvetica Neue"/>
              </a:defRPr>
            </a:pPr>
            <a:r>
              <a:t>Ekam gānam san-kīrtanam</a:t>
            </a:r>
          </a:p>
          <a:p>
            <a:pPr algn="l" defTabSz="355600">
              <a:defRPr sz="7800">
                <a:solidFill>
                  <a:srgbClr val="FFFB00"/>
                </a:solidFill>
                <a:latin typeface="Helvetica Neue"/>
                <a:ea typeface="Helvetica Neue"/>
                <a:cs typeface="Helvetica Neue"/>
                <a:sym typeface="Helvetica Neue"/>
              </a:defRPr>
            </a:pPr>
            <a:r>
              <a:t>Ekam paragatim premadam (2)</a:t>
            </a:r>
          </a:p>
        </p:txBody>
      </p:sp>
      <p:sp>
        <p:nvSpPr>
          <p:cNvPr id="123" name="BG-05"/>
          <p:cNvSpPr txBox="1"/>
          <p:nvPr/>
        </p:nvSpPr>
        <p:spPr>
          <a:xfrm>
            <a:off x="21200416" y="270836"/>
            <a:ext cx="2736553" cy="11969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b="1" sz="6900">
                <a:solidFill>
                  <a:srgbClr val="FFFB00"/>
                </a:solidFill>
                <a:latin typeface="Helvetica"/>
                <a:ea typeface="Helvetica"/>
                <a:cs typeface="Helvetica"/>
                <a:sym typeface="Helvetica"/>
              </a:defRPr>
            </a:lvl1pPr>
          </a:lstStyle>
          <a:p>
            <a:pPr/>
            <a:r>
              <a:t>BG-05</a:t>
            </a:r>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5" name="1) Ekam devam Govindam"/>
          <p:cNvSpPr txBox="1"/>
          <p:nvPr>
            <p:ph type="title"/>
          </p:nvPr>
        </p:nvSpPr>
        <p:spPr>
          <a:xfrm>
            <a:off x="44391" y="-18058"/>
            <a:ext cx="24384001" cy="2982516"/>
          </a:xfrm>
          <a:prstGeom prst="rect">
            <a:avLst/>
          </a:prstGeom>
        </p:spPr>
        <p:txBody>
          <a:bodyPr/>
          <a:lstStyle/>
          <a:p>
            <a:pPr/>
            <a:r>
              <a:t>1) Ekam devam Govindam</a:t>
            </a:r>
          </a:p>
        </p:txBody>
      </p:sp>
      <p:sp>
        <p:nvSpPr>
          <p:cNvPr id="126" name="The only worshipable deva is Sri Krishna"/>
          <p:cNvSpPr txBox="1"/>
          <p:nvPr>
            <p:ph type="body" sz="half" idx="1"/>
          </p:nvPr>
        </p:nvSpPr>
        <p:spPr>
          <a:xfrm>
            <a:off x="4525441" y="3284543"/>
            <a:ext cx="10528372" cy="8840392"/>
          </a:xfrm>
          <a:prstGeom prst="rect">
            <a:avLst/>
          </a:prstGeom>
        </p:spPr>
        <p:txBody>
          <a:bodyPr/>
          <a:lstStyle>
            <a:lvl1pPr>
              <a:defRPr sz="7000"/>
            </a:lvl1pPr>
          </a:lstStyle>
          <a:p>
            <a:pPr/>
            <a:r>
              <a:t>The only worshipable deva is Sri Krishna</a:t>
            </a:r>
          </a:p>
        </p:txBody>
      </p:sp>
      <p:pic>
        <p:nvPicPr>
          <p:cNvPr id="127" name="Image" descr="Image"/>
          <p:cNvPicPr>
            <a:picLocks noChangeAspect="1"/>
          </p:cNvPicPr>
          <p:nvPr/>
        </p:nvPicPr>
        <p:blipFill>
          <a:blip r:embed="rId3">
            <a:extLst/>
          </a:blip>
          <a:stretch>
            <a:fillRect/>
          </a:stretch>
        </p:blipFill>
        <p:spPr>
          <a:xfrm>
            <a:off x="16026344" y="2953372"/>
            <a:ext cx="8277482" cy="10760726"/>
          </a:xfrm>
          <a:prstGeom prst="rect">
            <a:avLst/>
          </a:prstGeom>
          <a:ln w="12700">
            <a:miter lim="400000"/>
          </a:ln>
        </p:spPr>
      </p:pic>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1" name="2) Ekam sāstram bhāgavatam"/>
          <p:cNvSpPr txBox="1"/>
          <p:nvPr>
            <p:ph type="title"/>
          </p:nvPr>
        </p:nvSpPr>
        <p:spPr>
          <a:xfrm>
            <a:off x="2282" y="-18058"/>
            <a:ext cx="24379436" cy="2982516"/>
          </a:xfrm>
          <a:prstGeom prst="rect">
            <a:avLst/>
          </a:prstGeom>
        </p:spPr>
        <p:txBody>
          <a:bodyPr/>
          <a:lstStyle/>
          <a:p>
            <a:pPr/>
            <a:r>
              <a:t>2) Ekam sāstram bhāgavatam</a:t>
            </a:r>
          </a:p>
        </p:txBody>
      </p:sp>
      <p:sp>
        <p:nvSpPr>
          <p:cNvPr id="132" name="The only scripture we need is Bhagavatam"/>
          <p:cNvSpPr txBox="1"/>
          <p:nvPr>
            <p:ph type="body" sz="half" idx="1"/>
          </p:nvPr>
        </p:nvSpPr>
        <p:spPr>
          <a:xfrm>
            <a:off x="4387453" y="3643312"/>
            <a:ext cx="10471236" cy="8840392"/>
          </a:xfrm>
          <a:prstGeom prst="rect">
            <a:avLst/>
          </a:prstGeom>
        </p:spPr>
        <p:txBody>
          <a:bodyPr/>
          <a:lstStyle>
            <a:lvl1pPr>
              <a:defRPr sz="7000"/>
            </a:lvl1pPr>
          </a:lstStyle>
          <a:p>
            <a:pPr/>
            <a:r>
              <a:t>The only scripture we need is Bhagavatam</a:t>
            </a:r>
          </a:p>
        </p:txBody>
      </p:sp>
      <p:pic>
        <p:nvPicPr>
          <p:cNvPr id="133" name="Image" descr="Image"/>
          <p:cNvPicPr>
            <a:picLocks noChangeAspect="0"/>
          </p:cNvPicPr>
          <p:nvPr/>
        </p:nvPicPr>
        <p:blipFill>
          <a:blip r:embed="rId3">
            <a:extLst/>
          </a:blip>
          <a:stretch>
            <a:fillRect/>
          </a:stretch>
        </p:blipFill>
        <p:spPr>
          <a:xfrm>
            <a:off x="16840082" y="2724829"/>
            <a:ext cx="7500938" cy="10677358"/>
          </a:xfrm>
          <a:prstGeom prst="rect">
            <a:avLst/>
          </a:prstGeom>
          <a:ln w="12700">
            <a:miter lim="400000"/>
          </a:ln>
        </p:spPr>
      </p:pic>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7" name="3) Ekam mantram mahāmantram"/>
          <p:cNvSpPr txBox="1"/>
          <p:nvPr>
            <p:ph type="title"/>
          </p:nvPr>
        </p:nvSpPr>
        <p:spPr>
          <a:xfrm>
            <a:off x="-16483" y="-18058"/>
            <a:ext cx="24416966" cy="2982516"/>
          </a:xfrm>
          <a:prstGeom prst="rect">
            <a:avLst/>
          </a:prstGeom>
        </p:spPr>
        <p:txBody>
          <a:bodyPr/>
          <a:lstStyle/>
          <a:p>
            <a:pPr/>
            <a:r>
              <a:t>3) Ekam mantram mahāmantram</a:t>
            </a:r>
          </a:p>
        </p:txBody>
      </p:sp>
      <p:sp>
        <p:nvSpPr>
          <p:cNvPr id="138" name="The only mantra we need is the mahamantra"/>
          <p:cNvSpPr txBox="1"/>
          <p:nvPr>
            <p:ph type="body" sz="half" idx="1"/>
          </p:nvPr>
        </p:nvSpPr>
        <p:spPr>
          <a:xfrm>
            <a:off x="4387453" y="3643312"/>
            <a:ext cx="10898783" cy="8840392"/>
          </a:xfrm>
          <a:prstGeom prst="rect">
            <a:avLst/>
          </a:prstGeom>
        </p:spPr>
        <p:txBody>
          <a:bodyPr/>
          <a:lstStyle>
            <a:lvl1pPr>
              <a:defRPr sz="7000"/>
            </a:lvl1pPr>
          </a:lstStyle>
          <a:p>
            <a:pPr/>
            <a:r>
              <a:t>The only mantra we need is the mahamantra</a:t>
            </a:r>
          </a:p>
        </p:txBody>
      </p:sp>
      <p:pic>
        <p:nvPicPr>
          <p:cNvPr id="139" name="Image" descr="Image"/>
          <p:cNvPicPr>
            <a:picLocks noChangeAspect="1"/>
          </p:cNvPicPr>
          <p:nvPr/>
        </p:nvPicPr>
        <p:blipFill>
          <a:blip r:embed="rId3">
            <a:extLst/>
          </a:blip>
          <a:stretch>
            <a:fillRect/>
          </a:stretch>
        </p:blipFill>
        <p:spPr>
          <a:xfrm>
            <a:off x="16133063" y="3006096"/>
            <a:ext cx="8242527" cy="10702434"/>
          </a:xfrm>
          <a:prstGeom prst="rect">
            <a:avLst/>
          </a:prstGeom>
          <a:ln w="12700">
            <a:miter lim="400000"/>
          </a:ln>
        </p:spPr>
      </p:pic>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3" name="4) Ekam karmam gurusevam"/>
          <p:cNvSpPr txBox="1"/>
          <p:nvPr>
            <p:ph type="title"/>
          </p:nvPr>
        </p:nvSpPr>
        <p:spPr>
          <a:xfrm>
            <a:off x="10971" y="-18058"/>
            <a:ext cx="24384001" cy="2982516"/>
          </a:xfrm>
          <a:prstGeom prst="rect">
            <a:avLst/>
          </a:prstGeom>
        </p:spPr>
        <p:txBody>
          <a:bodyPr/>
          <a:lstStyle/>
          <a:p>
            <a:pPr/>
            <a:r>
              <a:t>4) Ekam karmam gurusevam</a:t>
            </a:r>
          </a:p>
        </p:txBody>
      </p:sp>
      <p:sp>
        <p:nvSpPr>
          <p:cNvPr id="144" name="The only duty is to follow what guru instructs"/>
          <p:cNvSpPr txBox="1"/>
          <p:nvPr>
            <p:ph type="body" sz="half" idx="1"/>
          </p:nvPr>
        </p:nvSpPr>
        <p:spPr>
          <a:xfrm>
            <a:off x="4387453" y="3643312"/>
            <a:ext cx="10665390" cy="8840392"/>
          </a:xfrm>
          <a:prstGeom prst="rect">
            <a:avLst/>
          </a:prstGeom>
        </p:spPr>
        <p:txBody>
          <a:bodyPr/>
          <a:lstStyle>
            <a:lvl1pPr>
              <a:defRPr sz="7000"/>
            </a:lvl1pPr>
          </a:lstStyle>
          <a:p>
            <a:pPr/>
            <a:r>
              <a:t>The only duty is to follow what guru instructs</a:t>
            </a:r>
          </a:p>
        </p:txBody>
      </p:sp>
      <p:pic>
        <p:nvPicPr>
          <p:cNvPr id="145" name="Image" descr="Image"/>
          <p:cNvPicPr>
            <a:picLocks noChangeAspect="1"/>
          </p:cNvPicPr>
          <p:nvPr/>
        </p:nvPicPr>
        <p:blipFill>
          <a:blip r:embed="rId3">
            <a:extLst/>
          </a:blip>
          <a:stretch>
            <a:fillRect/>
          </a:stretch>
        </p:blipFill>
        <p:spPr>
          <a:xfrm>
            <a:off x="16376113" y="2862144"/>
            <a:ext cx="8008105" cy="10830237"/>
          </a:xfrm>
          <a:prstGeom prst="rect">
            <a:avLst/>
          </a:prstGeom>
          <a:ln w="12700">
            <a:miter lim="400000"/>
          </a:ln>
        </p:spPr>
      </p:pic>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9" name="5) Ekam sravaṇam hari katham"/>
          <p:cNvSpPr txBox="1"/>
          <p:nvPr>
            <p:ph type="title"/>
          </p:nvPr>
        </p:nvSpPr>
        <p:spPr>
          <a:xfrm>
            <a:off x="-1" y="-18058"/>
            <a:ext cx="24384001" cy="2982516"/>
          </a:xfrm>
          <a:prstGeom prst="rect">
            <a:avLst/>
          </a:prstGeom>
        </p:spPr>
        <p:txBody>
          <a:bodyPr/>
          <a:lstStyle/>
          <a:p>
            <a:pPr/>
            <a:r>
              <a:t>5) Ekam sravaṇam hari katham</a:t>
            </a:r>
          </a:p>
        </p:txBody>
      </p:sp>
      <p:sp>
        <p:nvSpPr>
          <p:cNvPr id="150" name="The only thing we should hear is the leelas of Krishna"/>
          <p:cNvSpPr txBox="1"/>
          <p:nvPr>
            <p:ph type="body" sz="half" idx="1"/>
          </p:nvPr>
        </p:nvSpPr>
        <p:spPr>
          <a:xfrm>
            <a:off x="2902817" y="3643312"/>
            <a:ext cx="9947932" cy="8840392"/>
          </a:xfrm>
          <a:prstGeom prst="rect">
            <a:avLst/>
          </a:prstGeom>
        </p:spPr>
        <p:txBody>
          <a:bodyPr/>
          <a:lstStyle>
            <a:lvl1pPr>
              <a:defRPr sz="7000"/>
            </a:lvl1pPr>
          </a:lstStyle>
          <a:p>
            <a:pPr/>
            <a:r>
              <a:t>The only thing we should hear is the leelas of Krishna</a:t>
            </a:r>
          </a:p>
        </p:txBody>
      </p:sp>
      <p:pic>
        <p:nvPicPr>
          <p:cNvPr id="151" name="Image" descr="Image"/>
          <p:cNvPicPr>
            <a:picLocks noChangeAspect="1"/>
          </p:cNvPicPr>
          <p:nvPr/>
        </p:nvPicPr>
        <p:blipFill>
          <a:blip r:embed="rId3">
            <a:extLst/>
          </a:blip>
          <a:srcRect l="20224" t="0" r="5248" b="0"/>
          <a:stretch>
            <a:fillRect/>
          </a:stretch>
        </p:blipFill>
        <p:spPr>
          <a:xfrm>
            <a:off x="13478728" y="2928031"/>
            <a:ext cx="10914233" cy="10795664"/>
          </a:xfrm>
          <a:prstGeom prst="rect">
            <a:avLst/>
          </a:prstGeom>
          <a:ln w="12700">
            <a:miter lim="400000"/>
          </a:ln>
        </p:spPr>
      </p:pic>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5" name="6) Ekam smaraṇam hari padam"/>
          <p:cNvSpPr txBox="1"/>
          <p:nvPr>
            <p:ph type="title"/>
          </p:nvPr>
        </p:nvSpPr>
        <p:spPr>
          <a:xfrm>
            <a:off x="15020" y="-18058"/>
            <a:ext cx="24353960" cy="2982516"/>
          </a:xfrm>
          <a:prstGeom prst="rect">
            <a:avLst/>
          </a:prstGeom>
        </p:spPr>
        <p:txBody>
          <a:bodyPr/>
          <a:lstStyle/>
          <a:p>
            <a:pPr/>
            <a:r>
              <a:t>6) Ekam smaraṇam hari padam</a:t>
            </a:r>
          </a:p>
        </p:txBody>
      </p:sp>
      <p:sp>
        <p:nvSpPr>
          <p:cNvPr id="156" name="The only thing in our meditation should be the lotus feet of Lord Krishna"/>
          <p:cNvSpPr txBox="1"/>
          <p:nvPr>
            <p:ph type="body" sz="half" idx="1"/>
          </p:nvPr>
        </p:nvSpPr>
        <p:spPr>
          <a:xfrm>
            <a:off x="1896771" y="3312141"/>
            <a:ext cx="10072580" cy="8840392"/>
          </a:xfrm>
          <a:prstGeom prst="rect">
            <a:avLst/>
          </a:prstGeom>
        </p:spPr>
        <p:txBody>
          <a:bodyPr/>
          <a:lstStyle>
            <a:lvl1pPr>
              <a:defRPr sz="7000"/>
            </a:lvl1pPr>
          </a:lstStyle>
          <a:p>
            <a:pPr/>
            <a:r>
              <a:t>The only thing in our meditation should be the lotus feet of Lord Krishna</a:t>
            </a:r>
          </a:p>
        </p:txBody>
      </p:sp>
      <p:pic>
        <p:nvPicPr>
          <p:cNvPr id="157" name="Image" descr="Image"/>
          <p:cNvPicPr>
            <a:picLocks noChangeAspect="1"/>
          </p:cNvPicPr>
          <p:nvPr/>
        </p:nvPicPr>
        <p:blipFill>
          <a:blip r:embed="rId3">
            <a:extLst/>
          </a:blip>
          <a:stretch>
            <a:fillRect/>
          </a:stretch>
        </p:blipFill>
        <p:spPr>
          <a:xfrm>
            <a:off x="12166843" y="2789221"/>
            <a:ext cx="12319293" cy="9886232"/>
          </a:xfrm>
          <a:prstGeom prst="rect">
            <a:avLst/>
          </a:prstGeom>
          <a:ln w="12700">
            <a:miter lim="400000"/>
          </a:ln>
        </p:spPr>
      </p:pic>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1" name="7) Ekam gānam sankīrtanam"/>
          <p:cNvSpPr txBox="1"/>
          <p:nvPr>
            <p:ph type="title"/>
          </p:nvPr>
        </p:nvSpPr>
        <p:spPr>
          <a:xfrm>
            <a:off x="20566" y="-18058"/>
            <a:ext cx="24384001" cy="2982516"/>
          </a:xfrm>
          <a:prstGeom prst="rect">
            <a:avLst/>
          </a:prstGeom>
        </p:spPr>
        <p:txBody>
          <a:bodyPr/>
          <a:lstStyle/>
          <a:p>
            <a:pPr/>
            <a:r>
              <a:t>7) Ekam gānam sankīrtanam</a:t>
            </a:r>
          </a:p>
        </p:txBody>
      </p:sp>
      <p:sp>
        <p:nvSpPr>
          <p:cNvPr id="162" name="The only singing we should do is hari nama sankirtan"/>
          <p:cNvSpPr txBox="1"/>
          <p:nvPr>
            <p:ph type="body" sz="half" idx="1"/>
          </p:nvPr>
        </p:nvSpPr>
        <p:spPr>
          <a:xfrm>
            <a:off x="3173159" y="2643765"/>
            <a:ext cx="9992267" cy="8840391"/>
          </a:xfrm>
          <a:prstGeom prst="rect">
            <a:avLst/>
          </a:prstGeom>
        </p:spPr>
        <p:txBody>
          <a:bodyPr/>
          <a:lstStyle>
            <a:lvl1pPr>
              <a:defRPr sz="7000"/>
            </a:lvl1pPr>
          </a:lstStyle>
          <a:p>
            <a:pPr/>
            <a:r>
              <a:t>The only singing we should do is hari nama sankirtan</a:t>
            </a:r>
          </a:p>
        </p:txBody>
      </p:sp>
      <p:pic>
        <p:nvPicPr>
          <p:cNvPr id="163" name="Image" descr="Image"/>
          <p:cNvPicPr>
            <a:picLocks noChangeAspect="1"/>
          </p:cNvPicPr>
          <p:nvPr/>
        </p:nvPicPr>
        <p:blipFill>
          <a:blip r:embed="rId3">
            <a:extLst/>
          </a:blip>
          <a:stretch>
            <a:fillRect/>
          </a:stretch>
        </p:blipFill>
        <p:spPr>
          <a:xfrm>
            <a:off x="13389903" y="2941173"/>
            <a:ext cx="10994099" cy="8245575"/>
          </a:xfrm>
          <a:prstGeom prst="rect">
            <a:avLst/>
          </a:prstGeom>
          <a:ln w="12700">
            <a:miter lim="400000"/>
          </a:ln>
        </p:spPr>
      </p:pic>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Gradient">
  <a:themeElements>
    <a:clrScheme name="Gradient">
      <a:dk1>
        <a:srgbClr val="FF0000"/>
      </a:dk1>
      <a:lt1>
        <a:srgbClr val="FFFFFF"/>
      </a:lt1>
      <a:dk2>
        <a:srgbClr val="53585F"/>
      </a:dk2>
      <a:lt2>
        <a:srgbClr val="DCDEE0"/>
      </a:lt2>
      <a:accent1>
        <a:srgbClr val="0065C1"/>
      </a:accent1>
      <a:accent2>
        <a:srgbClr val="189B1A"/>
      </a:accent2>
      <a:accent3>
        <a:srgbClr val="008C91"/>
      </a:accent3>
      <a:accent4>
        <a:srgbClr val="5747C1"/>
      </a:accent4>
      <a:accent5>
        <a:srgbClr val="971817"/>
      </a:accent5>
      <a:accent6>
        <a:srgbClr val="BC8027"/>
      </a:accent6>
      <a:hlink>
        <a:srgbClr val="0000FF"/>
      </a:hlink>
      <a:folHlink>
        <a:srgbClr val="FF00FF"/>
      </a:folHlink>
    </a:clrScheme>
    <a:fontScheme name="Gradient">
      <a:majorFont>
        <a:latin typeface="Helvetica Light"/>
        <a:ea typeface="Helvetica Light"/>
        <a:cs typeface="Helvetica Light"/>
      </a:majorFont>
      <a:minorFont>
        <a:latin typeface="Helvetica Light"/>
        <a:ea typeface="Helvetica Light"/>
        <a:cs typeface="Helvetica Light"/>
      </a:minorFont>
    </a:fontScheme>
    <a:fmtScheme name="Gradien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101600" dist="0" dir="18900000">
              <a:srgbClr val="000000">
                <a:alpha val="80000"/>
              </a:srgbClr>
            </a:outerShdw>
          </a:effectLst>
        </a:effectStyle>
        <a:effectStyle>
          <a:effectLst>
            <a:outerShdw sx="100000" sy="100000" kx="0" ky="0" algn="b" rotWithShape="0" blurRad="101600" dist="0" dir="18900000">
              <a:srgbClr val="000000">
                <a:alpha val="80000"/>
              </a:srgbClr>
            </a:outerShdw>
          </a:effectLst>
        </a:effectStyle>
        <a:effectStyle>
          <a:effectLst>
            <a:outerShdw sx="100000" sy="100000" kx="0" ky="0" algn="b" rotWithShape="0" blurRad="101600" dist="0" dir="18900000">
              <a:srgbClr val="000000">
                <a:alpha val="8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gradFill flip="none" rotWithShape="1">
          <a:gsLst>
            <a:gs pos="0">
              <a:schemeClr val="accent1"/>
            </a:gs>
            <a:gs pos="100000">
              <a:schemeClr val="accent1">
                <a:hueOff val="321133"/>
                <a:satOff val="-12043"/>
                <a:lumOff val="-7113"/>
              </a:schemeClr>
            </a:gs>
          </a:gsLst>
          <a:lin ang="5400000" scaled="0"/>
        </a:gradFill>
        <a:ln w="12700" cap="flat">
          <a:noFill/>
          <a:miter lim="400000"/>
        </a:ln>
        <a:effectLst>
          <a:outerShdw sx="100000" sy="100000" kx="0" ky="0" algn="b" rotWithShape="0" blurRad="101600" dist="0" dir="18900000">
            <a:srgbClr val="000000">
              <a:alpha val="80000"/>
            </a:srgbClr>
          </a:outerShdw>
        </a:effectLst>
        <a:sp3d/>
      </a:spPr>
      <a:bodyPr rot="0" spcFirstLastPara="1" vertOverflow="overflow" horzOverflow="overflow" vert="horz" wrap="square" lIns="71437" tIns="71437" rIns="71437" bIns="71437" numCol="1" spcCol="38100" rtlCol="0" anchor="ctr" upright="0">
        <a:spAutoFit/>
      </a:bodyPr>
      <a:lstStyle>
        <a:defPPr marL="0" marR="0" indent="0" algn="ctr" defTabSz="821531"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outerShdw sx="100000" sy="100000" kx="0" ky="0" algn="b" rotWithShape="0" blurRad="25400" dist="23998" dir="2700000">
                <a:srgbClr val="000000">
                  <a:alpha val="31034"/>
                </a:srgbClr>
              </a:outerShdw>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upright="0">
        <a:spAutoFit/>
      </a:bodyPr>
      <a:lstStyle>
        <a:defPPr marL="0" marR="0" indent="0" algn="ctr" defTabSz="821531" rtl="0" fontAlgn="auto" latinLnBrk="0" hangingPunct="0">
          <a:lnSpc>
            <a:spcPct val="100000"/>
          </a:lnSpc>
          <a:spcBef>
            <a:spcPts val="0"/>
          </a:spcBef>
          <a:spcAft>
            <a:spcPts val="0"/>
          </a:spcAft>
          <a:buClrTx/>
          <a:buSzTx/>
          <a:buFontTx/>
          <a:buNone/>
          <a:tabLst/>
          <a:defRPr b="0" baseline="0" cap="none" i="0" spc="0" strike="noStrike" sz="52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Gradient">
  <a:themeElements>
    <a:clrScheme name="Gradient">
      <a:dk1>
        <a:srgbClr val="000000"/>
      </a:dk1>
      <a:lt1>
        <a:srgbClr val="FFFFFF"/>
      </a:lt1>
      <a:dk2>
        <a:srgbClr val="53585F"/>
      </a:dk2>
      <a:lt2>
        <a:srgbClr val="DCDEE0"/>
      </a:lt2>
      <a:accent1>
        <a:srgbClr val="0065C1"/>
      </a:accent1>
      <a:accent2>
        <a:srgbClr val="189B1A"/>
      </a:accent2>
      <a:accent3>
        <a:srgbClr val="008C91"/>
      </a:accent3>
      <a:accent4>
        <a:srgbClr val="5747C1"/>
      </a:accent4>
      <a:accent5>
        <a:srgbClr val="971817"/>
      </a:accent5>
      <a:accent6>
        <a:srgbClr val="BC8027"/>
      </a:accent6>
      <a:hlink>
        <a:srgbClr val="0000FF"/>
      </a:hlink>
      <a:folHlink>
        <a:srgbClr val="FF00FF"/>
      </a:folHlink>
    </a:clrScheme>
    <a:fontScheme name="Gradient">
      <a:majorFont>
        <a:latin typeface="Helvetica Light"/>
        <a:ea typeface="Helvetica Light"/>
        <a:cs typeface="Helvetica Light"/>
      </a:majorFont>
      <a:minorFont>
        <a:latin typeface="Helvetica Light"/>
        <a:ea typeface="Helvetica Light"/>
        <a:cs typeface="Helvetica Light"/>
      </a:minorFont>
    </a:fontScheme>
    <a:fmtScheme name="Gradien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101600" dist="0" dir="18900000">
              <a:srgbClr val="000000">
                <a:alpha val="80000"/>
              </a:srgbClr>
            </a:outerShdw>
          </a:effectLst>
        </a:effectStyle>
        <a:effectStyle>
          <a:effectLst>
            <a:outerShdw sx="100000" sy="100000" kx="0" ky="0" algn="b" rotWithShape="0" blurRad="101600" dist="0" dir="18900000">
              <a:srgbClr val="000000">
                <a:alpha val="80000"/>
              </a:srgbClr>
            </a:outerShdw>
          </a:effectLst>
        </a:effectStyle>
        <a:effectStyle>
          <a:effectLst>
            <a:outerShdw sx="100000" sy="100000" kx="0" ky="0" algn="b" rotWithShape="0" blurRad="101600" dist="0" dir="18900000">
              <a:srgbClr val="000000">
                <a:alpha val="8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gradFill flip="none" rotWithShape="1">
          <a:gsLst>
            <a:gs pos="0">
              <a:schemeClr val="accent1"/>
            </a:gs>
            <a:gs pos="100000">
              <a:schemeClr val="accent1">
                <a:hueOff val="321133"/>
                <a:satOff val="-12043"/>
                <a:lumOff val="-7113"/>
              </a:schemeClr>
            </a:gs>
          </a:gsLst>
          <a:lin ang="5400000" scaled="0"/>
        </a:gradFill>
        <a:ln w="12700" cap="flat">
          <a:noFill/>
          <a:miter lim="400000"/>
        </a:ln>
        <a:effectLst>
          <a:outerShdw sx="100000" sy="100000" kx="0" ky="0" algn="b" rotWithShape="0" blurRad="101600" dist="0" dir="18900000">
            <a:srgbClr val="000000">
              <a:alpha val="80000"/>
            </a:srgbClr>
          </a:outerShdw>
        </a:effectLst>
        <a:sp3d/>
      </a:spPr>
      <a:bodyPr rot="0" spcFirstLastPara="1" vertOverflow="overflow" horzOverflow="overflow" vert="horz" wrap="square" lIns="71437" tIns="71437" rIns="71437" bIns="71437" numCol="1" spcCol="38100" rtlCol="0" anchor="ctr" upright="0">
        <a:spAutoFit/>
      </a:bodyPr>
      <a:lstStyle>
        <a:defPPr marL="0" marR="0" indent="0" algn="ctr" defTabSz="821531"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outerShdw sx="100000" sy="100000" kx="0" ky="0" algn="b" rotWithShape="0" blurRad="25400" dist="23998" dir="2700000">
                <a:srgbClr val="000000">
                  <a:alpha val="31034"/>
                </a:srgbClr>
              </a:outerShdw>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upright="0">
        <a:spAutoFit/>
      </a:bodyPr>
      <a:lstStyle>
        <a:defPPr marL="0" marR="0" indent="0" algn="ctr" defTabSz="821531" rtl="0" fontAlgn="auto" latinLnBrk="0" hangingPunct="0">
          <a:lnSpc>
            <a:spcPct val="100000"/>
          </a:lnSpc>
          <a:spcBef>
            <a:spcPts val="0"/>
          </a:spcBef>
          <a:spcAft>
            <a:spcPts val="0"/>
          </a:spcAft>
          <a:buClrTx/>
          <a:buSzTx/>
          <a:buFontTx/>
          <a:buNone/>
          <a:tabLst/>
          <a:defRPr b="0" baseline="0" cap="none" i="0" spc="0" strike="noStrike" sz="52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